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5"/>
  </p:notesMasterIdLst>
  <p:sldIdLst>
    <p:sldId id="256" r:id="rId2"/>
    <p:sldId id="277" r:id="rId3"/>
    <p:sldId id="257" r:id="rId4"/>
    <p:sldId id="278" r:id="rId5"/>
    <p:sldId id="279" r:id="rId6"/>
    <p:sldId id="280" r:id="rId7"/>
    <p:sldId id="281" r:id="rId8"/>
    <p:sldId id="282" r:id="rId9"/>
    <p:sldId id="283" r:id="rId10"/>
    <p:sldId id="284" r:id="rId11"/>
    <p:sldId id="285" r:id="rId12"/>
    <p:sldId id="291" r:id="rId13"/>
    <p:sldId id="290" r:id="rId14"/>
    <p:sldId id="293" r:id="rId15"/>
    <p:sldId id="292" r:id="rId16"/>
    <p:sldId id="270" r:id="rId17"/>
    <p:sldId id="274" r:id="rId18"/>
    <p:sldId id="294" r:id="rId19"/>
    <p:sldId id="289" r:id="rId20"/>
    <p:sldId id="298" r:id="rId21"/>
    <p:sldId id="295" r:id="rId22"/>
    <p:sldId id="299" r:id="rId23"/>
    <p:sldId id="302" r:id="rId24"/>
    <p:sldId id="296" r:id="rId25"/>
    <p:sldId id="307" r:id="rId26"/>
    <p:sldId id="305" r:id="rId27"/>
    <p:sldId id="297" r:id="rId28"/>
    <p:sldId id="300" r:id="rId29"/>
    <p:sldId id="301" r:id="rId30"/>
    <p:sldId id="308" r:id="rId31"/>
    <p:sldId id="311" r:id="rId32"/>
    <p:sldId id="309" r:id="rId33"/>
    <p:sldId id="310" r:id="rId3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00"/>
    <a:srgbClr val="CCFFFF"/>
    <a:srgbClr val="CCE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15E0888-8B8D-40D8-BBAD-2D4D7CB4607C}" v="1451" dt="2018-07-08T01:12:06.878"/>
    <p1510:client id="{44BD77A0-DA5B-4D0D-A2C0-7E12599E69CB}" v="15" dt="2018-07-09T00:09:41.596"/>
    <p1510:client id="{A3438C45-8855-4E97-9F92-BF23B9A40B21}" v="1974" vWet="1975" dt="2018-07-08T01:15:40.057"/>
    <p1510:client id="{33B7BEB0-6C73-7244-B599-9197A730B189}" v="203" dt="2018-07-08T01:55:10.511"/>
    <p1510:client id="{C6A6EA14-DF20-4D1D-89D7-7CE89C7BE413}" v="1396" dt="2018-07-09T00:25:51.53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udip Bhattacharyya" userId="1c89c0fa5335bde4" providerId="LiveId" clId="{315E0888-8B8D-40D8-BBAD-2D4D7CB4607C}"/>
    <pc:docChg chg="undo custSel delSld modSld">
      <pc:chgData name="Sudip Bhattacharyya" userId="1c89c0fa5335bde4" providerId="LiveId" clId="{315E0888-8B8D-40D8-BBAD-2D4D7CB4607C}" dt="2018-07-08T01:12:06.878" v="1449" actId="255"/>
      <pc:docMkLst>
        <pc:docMk/>
      </pc:docMkLst>
      <pc:sldChg chg="modSp">
        <pc:chgData name="Sudip Bhattacharyya" userId="1c89c0fa5335bde4" providerId="LiveId" clId="{315E0888-8B8D-40D8-BBAD-2D4D7CB4607C}" dt="2018-07-07T16:48:16.475" v="127" actId="1076"/>
        <pc:sldMkLst>
          <pc:docMk/>
          <pc:sldMk cId="1677321490" sldId="256"/>
        </pc:sldMkLst>
        <pc:spChg chg="mod">
          <ac:chgData name="Sudip Bhattacharyya" userId="1c89c0fa5335bde4" providerId="LiveId" clId="{315E0888-8B8D-40D8-BBAD-2D4D7CB4607C}" dt="2018-07-07T16:48:07.705" v="126" actId="1076"/>
          <ac:spMkLst>
            <pc:docMk/>
            <pc:sldMk cId="1677321490" sldId="256"/>
            <ac:spMk id="2" creationId="{00000000-0000-0000-0000-000000000000}"/>
          </ac:spMkLst>
        </pc:spChg>
        <pc:spChg chg="mod">
          <ac:chgData name="Sudip Bhattacharyya" userId="1c89c0fa5335bde4" providerId="LiveId" clId="{315E0888-8B8D-40D8-BBAD-2D4D7CB4607C}" dt="2018-07-07T16:48:16.475" v="127" actId="1076"/>
          <ac:spMkLst>
            <pc:docMk/>
            <pc:sldMk cId="1677321490" sldId="256"/>
            <ac:spMk id="3" creationId="{00000000-0000-0000-0000-000000000000}"/>
          </ac:spMkLst>
        </pc:spChg>
      </pc:sldChg>
      <pc:sldChg chg="modSp">
        <pc:chgData name="Sudip Bhattacharyya" userId="1c89c0fa5335bde4" providerId="LiveId" clId="{315E0888-8B8D-40D8-BBAD-2D4D7CB4607C}" dt="2018-07-07T16:54:48.447" v="165" actId="20577"/>
        <pc:sldMkLst>
          <pc:docMk/>
          <pc:sldMk cId="724448261" sldId="257"/>
        </pc:sldMkLst>
        <pc:spChg chg="mod">
          <ac:chgData name="Sudip Bhattacharyya" userId="1c89c0fa5335bde4" providerId="LiveId" clId="{315E0888-8B8D-40D8-BBAD-2D4D7CB4607C}" dt="2018-07-07T16:54:48.447" v="165" actId="20577"/>
          <ac:spMkLst>
            <pc:docMk/>
            <pc:sldMk cId="724448261" sldId="257"/>
            <ac:spMk id="7" creationId="{EDC3A4D4-92DE-4453-9E39-1AD4264CC2A1}"/>
          </ac:spMkLst>
        </pc:spChg>
      </pc:sldChg>
      <pc:sldChg chg="modSp">
        <pc:chgData name="Sudip Bhattacharyya" userId="1c89c0fa5335bde4" providerId="LiveId" clId="{315E0888-8B8D-40D8-BBAD-2D4D7CB4607C}" dt="2018-07-07T18:04:42.073" v="744" actId="20577"/>
        <pc:sldMkLst>
          <pc:docMk/>
          <pc:sldMk cId="753163827" sldId="270"/>
        </pc:sldMkLst>
        <pc:spChg chg="mod">
          <ac:chgData name="Sudip Bhattacharyya" userId="1c89c0fa5335bde4" providerId="LiveId" clId="{315E0888-8B8D-40D8-BBAD-2D4D7CB4607C}" dt="2018-07-07T18:04:42.073" v="744" actId="20577"/>
          <ac:spMkLst>
            <pc:docMk/>
            <pc:sldMk cId="753163827" sldId="270"/>
            <ac:spMk id="3" creationId="{00000000-0000-0000-0000-000000000000}"/>
          </ac:spMkLst>
        </pc:spChg>
      </pc:sldChg>
      <pc:sldChg chg="modSp">
        <pc:chgData name="Sudip Bhattacharyya" userId="1c89c0fa5335bde4" providerId="LiveId" clId="{315E0888-8B8D-40D8-BBAD-2D4D7CB4607C}" dt="2018-07-07T18:09:57.403" v="793" actId="20577"/>
        <pc:sldMkLst>
          <pc:docMk/>
          <pc:sldMk cId="1317524030" sldId="274"/>
        </pc:sldMkLst>
        <pc:spChg chg="mod">
          <ac:chgData name="Sudip Bhattacharyya" userId="1c89c0fa5335bde4" providerId="LiveId" clId="{315E0888-8B8D-40D8-BBAD-2D4D7CB4607C}" dt="2018-07-07T18:09:57.403" v="793" actId="20577"/>
          <ac:spMkLst>
            <pc:docMk/>
            <pc:sldMk cId="1317524030" sldId="274"/>
            <ac:spMk id="3" creationId="{00000000-0000-0000-0000-000000000000}"/>
          </ac:spMkLst>
        </pc:spChg>
      </pc:sldChg>
      <pc:sldChg chg="del">
        <pc:chgData name="Sudip Bhattacharyya" userId="1c89c0fa5335bde4" providerId="LiveId" clId="{315E0888-8B8D-40D8-BBAD-2D4D7CB4607C}" dt="2018-07-07T18:44:52.337" v="1099" actId="2696"/>
        <pc:sldMkLst>
          <pc:docMk/>
          <pc:sldMk cId="1571250658" sldId="276"/>
        </pc:sldMkLst>
      </pc:sldChg>
      <pc:sldChg chg="modSp">
        <pc:chgData name="Sudip Bhattacharyya" userId="1c89c0fa5335bde4" providerId="LiveId" clId="{315E0888-8B8D-40D8-BBAD-2D4D7CB4607C}" dt="2018-07-07T16:51:05.920" v="130" actId="1076"/>
        <pc:sldMkLst>
          <pc:docMk/>
          <pc:sldMk cId="1046363501" sldId="277"/>
        </pc:sldMkLst>
        <pc:spChg chg="mod">
          <ac:chgData name="Sudip Bhattacharyya" userId="1c89c0fa5335bde4" providerId="LiveId" clId="{315E0888-8B8D-40D8-BBAD-2D4D7CB4607C}" dt="2018-07-07T16:51:05.920" v="130" actId="1076"/>
          <ac:spMkLst>
            <pc:docMk/>
            <pc:sldMk cId="1046363501" sldId="277"/>
            <ac:spMk id="3" creationId="{00000000-0000-0000-0000-000000000000}"/>
          </ac:spMkLst>
        </pc:spChg>
      </pc:sldChg>
      <pc:sldChg chg="modSp">
        <pc:chgData name="Sudip Bhattacharyya" userId="1c89c0fa5335bde4" providerId="LiveId" clId="{315E0888-8B8D-40D8-BBAD-2D4D7CB4607C}" dt="2018-07-07T16:55:36.386" v="166" actId="6549"/>
        <pc:sldMkLst>
          <pc:docMk/>
          <pc:sldMk cId="3994678477" sldId="278"/>
        </pc:sldMkLst>
        <pc:spChg chg="mod">
          <ac:chgData name="Sudip Bhattacharyya" userId="1c89c0fa5335bde4" providerId="LiveId" clId="{315E0888-8B8D-40D8-BBAD-2D4D7CB4607C}" dt="2018-07-07T16:55:36.386" v="166" actId="6549"/>
          <ac:spMkLst>
            <pc:docMk/>
            <pc:sldMk cId="3994678477" sldId="278"/>
            <ac:spMk id="2" creationId="{00000000-0000-0000-0000-000000000000}"/>
          </ac:spMkLst>
        </pc:spChg>
      </pc:sldChg>
      <pc:sldChg chg="modSp">
        <pc:chgData name="Sudip Bhattacharyya" userId="1c89c0fa5335bde4" providerId="LiveId" clId="{315E0888-8B8D-40D8-BBAD-2D4D7CB4607C}" dt="2018-07-07T16:56:18.847" v="170" actId="6549"/>
        <pc:sldMkLst>
          <pc:docMk/>
          <pc:sldMk cId="3984630519" sldId="279"/>
        </pc:sldMkLst>
        <pc:spChg chg="mod">
          <ac:chgData name="Sudip Bhattacharyya" userId="1c89c0fa5335bde4" providerId="LiveId" clId="{315E0888-8B8D-40D8-BBAD-2D4D7CB4607C}" dt="2018-07-07T16:56:18.847" v="170" actId="6549"/>
          <ac:spMkLst>
            <pc:docMk/>
            <pc:sldMk cId="3984630519" sldId="279"/>
            <ac:spMk id="3" creationId="{00000000-0000-0000-0000-000000000000}"/>
          </ac:spMkLst>
        </pc:spChg>
      </pc:sldChg>
      <pc:sldChg chg="modSp">
        <pc:chgData name="Sudip Bhattacharyya" userId="1c89c0fa5335bde4" providerId="LiveId" clId="{315E0888-8B8D-40D8-BBAD-2D4D7CB4607C}" dt="2018-07-07T16:57:38.806" v="177" actId="20577"/>
        <pc:sldMkLst>
          <pc:docMk/>
          <pc:sldMk cId="1178203216" sldId="280"/>
        </pc:sldMkLst>
        <pc:spChg chg="mod">
          <ac:chgData name="Sudip Bhattacharyya" userId="1c89c0fa5335bde4" providerId="LiveId" clId="{315E0888-8B8D-40D8-BBAD-2D4D7CB4607C}" dt="2018-07-07T16:57:38.806" v="177" actId="20577"/>
          <ac:spMkLst>
            <pc:docMk/>
            <pc:sldMk cId="1178203216" sldId="280"/>
            <ac:spMk id="3" creationId="{00000000-0000-0000-0000-000000000000}"/>
          </ac:spMkLst>
        </pc:spChg>
      </pc:sldChg>
      <pc:sldChg chg="addSp delSp modSp">
        <pc:chgData name="Sudip Bhattacharyya" userId="1c89c0fa5335bde4" providerId="LiveId" clId="{315E0888-8B8D-40D8-BBAD-2D4D7CB4607C}" dt="2018-07-07T17:07:54.947" v="227" actId="1076"/>
        <pc:sldMkLst>
          <pc:docMk/>
          <pc:sldMk cId="1147964707" sldId="281"/>
        </pc:sldMkLst>
        <pc:spChg chg="mod">
          <ac:chgData name="Sudip Bhattacharyya" userId="1c89c0fa5335bde4" providerId="LiveId" clId="{315E0888-8B8D-40D8-BBAD-2D4D7CB4607C}" dt="2018-07-07T17:07:43.727" v="226" actId="14100"/>
          <ac:spMkLst>
            <pc:docMk/>
            <pc:sldMk cId="1147964707" sldId="281"/>
            <ac:spMk id="3" creationId="{3F964BBE-C8E7-5E43-A111-34B862029A19}"/>
          </ac:spMkLst>
        </pc:spChg>
        <pc:spChg chg="add mod">
          <ac:chgData name="Sudip Bhattacharyya" userId="1c89c0fa5335bde4" providerId="LiveId" clId="{315E0888-8B8D-40D8-BBAD-2D4D7CB4607C}" dt="2018-07-07T17:01:50.531" v="186"/>
          <ac:spMkLst>
            <pc:docMk/>
            <pc:sldMk cId="1147964707" sldId="281"/>
            <ac:spMk id="3" creationId="{47B7CD8B-78CB-46BD-B01C-4FBA01AD2513}"/>
          </ac:spMkLst>
        </pc:spChg>
        <pc:spChg chg="mod">
          <ac:chgData name="Sudip Bhattacharyya" userId="1c89c0fa5335bde4" providerId="LiveId" clId="{315E0888-8B8D-40D8-BBAD-2D4D7CB4607C}" dt="2018-07-07T17:06:56.127" v="224" actId="113"/>
          <ac:spMkLst>
            <pc:docMk/>
            <pc:sldMk cId="1147964707" sldId="281"/>
            <ac:spMk id="4" creationId="{92EB41D5-D79A-4D83-AA9B-A06FBB2D9606}"/>
          </ac:spMkLst>
        </pc:spChg>
        <pc:spChg chg="del mod">
          <ac:chgData name="Sudip Bhattacharyya" userId="1c89c0fa5335bde4" providerId="LiveId" clId="{315E0888-8B8D-40D8-BBAD-2D4D7CB4607C}" dt="2018-07-07T17:03:39.677" v="202" actId="478"/>
          <ac:spMkLst>
            <pc:docMk/>
            <pc:sldMk cId="1147964707" sldId="281"/>
            <ac:spMk id="6" creationId="{24E86C99-8905-42DD-AD17-5500B7A361C2}"/>
          </ac:spMkLst>
        </pc:spChg>
        <pc:spChg chg="del mod">
          <ac:chgData name="Sudip Bhattacharyya" userId="1c89c0fa5335bde4" providerId="LiveId" clId="{315E0888-8B8D-40D8-BBAD-2D4D7CB4607C}" dt="2018-07-07T17:02:25.407" v="190" actId="478"/>
          <ac:spMkLst>
            <pc:docMk/>
            <pc:sldMk cId="1147964707" sldId="281"/>
            <ac:spMk id="7" creationId="{47B7CD8B-78CB-46BD-B01C-4FBA01AD2513}"/>
          </ac:spMkLst>
        </pc:spChg>
        <pc:spChg chg="del mod">
          <ac:chgData name="Sudip Bhattacharyya" userId="1c89c0fa5335bde4" providerId="LiveId" clId="{315E0888-8B8D-40D8-BBAD-2D4D7CB4607C}" dt="2018-07-07T17:02:58.827" v="196" actId="478"/>
          <ac:spMkLst>
            <pc:docMk/>
            <pc:sldMk cId="1147964707" sldId="281"/>
            <ac:spMk id="8" creationId="{8B617303-74E7-4774-ACB0-3A3566ECD708}"/>
          </ac:spMkLst>
        </pc:spChg>
        <pc:spChg chg="del mod">
          <ac:chgData name="Sudip Bhattacharyya" userId="1c89c0fa5335bde4" providerId="LiveId" clId="{315E0888-8B8D-40D8-BBAD-2D4D7CB4607C}" dt="2018-07-07T17:05:28.747" v="216" actId="478"/>
          <ac:spMkLst>
            <pc:docMk/>
            <pc:sldMk cId="1147964707" sldId="281"/>
            <ac:spMk id="9" creationId="{0F27EC56-55FE-4B08-A6CC-E71ABF3CD19C}"/>
          </ac:spMkLst>
        </pc:spChg>
        <pc:spChg chg="del mod">
          <ac:chgData name="Sudip Bhattacharyya" userId="1c89c0fa5335bde4" providerId="LiveId" clId="{315E0888-8B8D-40D8-BBAD-2D4D7CB4607C}" dt="2018-07-07T17:04:18.347" v="210" actId="478"/>
          <ac:spMkLst>
            <pc:docMk/>
            <pc:sldMk cId="1147964707" sldId="281"/>
            <ac:spMk id="10" creationId="{1DFE575D-C40A-415D-9449-10FC6FCB3051}"/>
          </ac:spMkLst>
        </pc:spChg>
        <pc:spChg chg="add mod">
          <ac:chgData name="Sudip Bhattacharyya" userId="1c89c0fa5335bde4" providerId="LiveId" clId="{315E0888-8B8D-40D8-BBAD-2D4D7CB4607C}" dt="2018-07-07T17:03:44.487" v="203" actId="1076"/>
          <ac:spMkLst>
            <pc:docMk/>
            <pc:sldMk cId="1147964707" sldId="281"/>
            <ac:spMk id="11" creationId="{14E0A996-6BAB-47B3-B373-1E368427C5B6}"/>
          </ac:spMkLst>
        </pc:spChg>
        <pc:spChg chg="add mod">
          <ac:chgData name="Sudip Bhattacharyya" userId="1c89c0fa5335bde4" providerId="LiveId" clId="{315E0888-8B8D-40D8-BBAD-2D4D7CB4607C}" dt="2018-07-07T17:07:54.947" v="227" actId="1076"/>
          <ac:spMkLst>
            <pc:docMk/>
            <pc:sldMk cId="1147964707" sldId="281"/>
            <ac:spMk id="12" creationId="{67FCE931-7828-4F3E-92FD-71AD12D7B3D1}"/>
          </ac:spMkLst>
        </pc:spChg>
        <pc:spChg chg="add mod">
          <ac:chgData name="Sudip Bhattacharyya" userId="1c89c0fa5335bde4" providerId="LiveId" clId="{315E0888-8B8D-40D8-BBAD-2D4D7CB4607C}" dt="2018-07-07T17:05:06.417" v="215"/>
          <ac:spMkLst>
            <pc:docMk/>
            <pc:sldMk cId="1147964707" sldId="281"/>
            <ac:spMk id="13" creationId="{71BCDA0B-3D01-4E16-AE1D-8C68FEF121AD}"/>
          </ac:spMkLst>
        </pc:spChg>
      </pc:sldChg>
      <pc:sldChg chg="addSp delSp modSp">
        <pc:chgData name="Sudip Bhattacharyya" userId="1c89c0fa5335bde4" providerId="LiveId" clId="{315E0888-8B8D-40D8-BBAD-2D4D7CB4607C}" dt="2018-07-07T17:21:56.639" v="348" actId="1035"/>
        <pc:sldMkLst>
          <pc:docMk/>
          <pc:sldMk cId="1454189919" sldId="283"/>
        </pc:sldMkLst>
        <pc:spChg chg="mod">
          <ac:chgData name="Sudip Bhattacharyya" userId="1c89c0fa5335bde4" providerId="LiveId" clId="{315E0888-8B8D-40D8-BBAD-2D4D7CB4607C}" dt="2018-07-07T17:19:33.889" v="238" actId="20577"/>
          <ac:spMkLst>
            <pc:docMk/>
            <pc:sldMk cId="1454189919" sldId="283"/>
            <ac:spMk id="2" creationId="{00000000-0000-0000-0000-000000000000}"/>
          </ac:spMkLst>
        </pc:spChg>
        <pc:spChg chg="mod">
          <ac:chgData name="Sudip Bhattacharyya" userId="1c89c0fa5335bde4" providerId="LiveId" clId="{315E0888-8B8D-40D8-BBAD-2D4D7CB4607C}" dt="2018-07-07T17:21:16.569" v="325" actId="1035"/>
          <ac:spMkLst>
            <pc:docMk/>
            <pc:sldMk cId="1454189919" sldId="283"/>
            <ac:spMk id="12" creationId="{EAA3FC17-4578-4E4A-B8B7-03BB868FA6FA}"/>
          </ac:spMkLst>
        </pc:spChg>
        <pc:spChg chg="mod">
          <ac:chgData name="Sudip Bhattacharyya" userId="1c89c0fa5335bde4" providerId="LiveId" clId="{315E0888-8B8D-40D8-BBAD-2D4D7CB4607C}" dt="2018-07-07T17:21:56.639" v="348" actId="1035"/>
          <ac:spMkLst>
            <pc:docMk/>
            <pc:sldMk cId="1454189919" sldId="283"/>
            <ac:spMk id="15" creationId="{E97A4D71-8CF1-7541-A794-2CA9CF24339F}"/>
          </ac:spMkLst>
        </pc:spChg>
        <pc:spChg chg="add del">
          <ac:chgData name="Sudip Bhattacharyya" userId="1c89c0fa5335bde4" providerId="LiveId" clId="{315E0888-8B8D-40D8-BBAD-2D4D7CB4607C}" dt="2018-07-07T17:18:41.108" v="231"/>
          <ac:spMkLst>
            <pc:docMk/>
            <pc:sldMk cId="1454189919" sldId="283"/>
            <ac:spMk id="16" creationId="{B9AC0D9D-DCBD-44D7-9775-2C8DDA18AE29}"/>
          </ac:spMkLst>
        </pc:spChg>
        <pc:grpChg chg="add del mod">
          <ac:chgData name="Sudip Bhattacharyya" userId="1c89c0fa5335bde4" providerId="LiveId" clId="{315E0888-8B8D-40D8-BBAD-2D4D7CB4607C}" dt="2018-07-07T17:21:10.009" v="317" actId="478"/>
          <ac:grpSpMkLst>
            <pc:docMk/>
            <pc:sldMk cId="1454189919" sldId="283"/>
            <ac:grpSpMk id="9" creationId="{9EDA9103-530A-A144-8287-530F8398E944}"/>
          </ac:grpSpMkLst>
        </pc:grpChg>
        <pc:grpChg chg="mod ord">
          <ac:chgData name="Sudip Bhattacharyya" userId="1c89c0fa5335bde4" providerId="LiveId" clId="{315E0888-8B8D-40D8-BBAD-2D4D7CB4607C}" dt="2018-07-07T17:21:26.379" v="331" actId="1036"/>
          <ac:grpSpMkLst>
            <pc:docMk/>
            <pc:sldMk cId="1454189919" sldId="283"/>
            <ac:grpSpMk id="13" creationId="{A8F08C8A-008F-6F4B-B063-373F93B83B9E}"/>
          </ac:grpSpMkLst>
        </pc:grpChg>
        <pc:picChg chg="add mod ord">
          <ac:chgData name="Sudip Bhattacharyya" userId="1c89c0fa5335bde4" providerId="LiveId" clId="{315E0888-8B8D-40D8-BBAD-2D4D7CB4607C}" dt="2018-07-07T17:20:21.158" v="241" actId="167"/>
          <ac:picMkLst>
            <pc:docMk/>
            <pc:sldMk cId="1454189919" sldId="283"/>
            <ac:picMk id="3" creationId="{E2457232-C760-411D-AC8C-5AA22608DD58}"/>
          </ac:picMkLst>
        </pc:picChg>
        <pc:picChg chg="mod">
          <ac:chgData name="Sudip Bhattacharyya" userId="1c89c0fa5335bde4" providerId="LiveId" clId="{315E0888-8B8D-40D8-BBAD-2D4D7CB4607C}" dt="2018-07-07T17:21:05.149" v="315" actId="1037"/>
          <ac:picMkLst>
            <pc:docMk/>
            <pc:sldMk cId="1454189919" sldId="283"/>
            <ac:picMk id="10" creationId="{7DF461B8-7F06-BA4A-9542-611FDEC660E7}"/>
          </ac:picMkLst>
        </pc:picChg>
        <pc:picChg chg="del">
          <ac:chgData name="Sudip Bhattacharyya" userId="1c89c0fa5335bde4" providerId="LiveId" clId="{315E0888-8B8D-40D8-BBAD-2D4D7CB4607C}" dt="2018-07-07T17:18:27.223" v="229" actId="478"/>
          <ac:picMkLst>
            <pc:docMk/>
            <pc:sldMk cId="1454189919" sldId="283"/>
            <ac:picMk id="11" creationId="{B56827F9-3684-4230-9F9A-767C7F803AF0}"/>
          </ac:picMkLst>
        </pc:picChg>
        <pc:picChg chg="mod">
          <ac:chgData name="Sudip Bhattacharyya" userId="1c89c0fa5335bde4" providerId="LiveId" clId="{315E0888-8B8D-40D8-BBAD-2D4D7CB4607C}" dt="2018-07-07T17:21:32.949" v="338" actId="1036"/>
          <ac:picMkLst>
            <pc:docMk/>
            <pc:sldMk cId="1454189919" sldId="283"/>
            <ac:picMk id="14" creationId="{28DFB1D7-44F3-7849-92EC-2B44CC7054FC}"/>
          </ac:picMkLst>
        </pc:picChg>
      </pc:sldChg>
      <pc:sldChg chg="modSp">
        <pc:chgData name="Sudip Bhattacharyya" userId="1c89c0fa5335bde4" providerId="LiveId" clId="{315E0888-8B8D-40D8-BBAD-2D4D7CB4607C}" dt="2018-07-07T17:26:59.070" v="374" actId="20577"/>
        <pc:sldMkLst>
          <pc:docMk/>
          <pc:sldMk cId="2842276866" sldId="284"/>
        </pc:sldMkLst>
        <pc:spChg chg="mod">
          <ac:chgData name="Sudip Bhattacharyya" userId="1c89c0fa5335bde4" providerId="LiveId" clId="{315E0888-8B8D-40D8-BBAD-2D4D7CB4607C}" dt="2018-07-07T17:26:07.933" v="373" actId="20577"/>
          <ac:spMkLst>
            <pc:docMk/>
            <pc:sldMk cId="2842276866" sldId="284"/>
            <ac:spMk id="9" creationId="{0512B80B-5017-4397-8505-5896CEBBAB63}"/>
          </ac:spMkLst>
        </pc:spChg>
        <pc:spChg chg="mod">
          <ac:chgData name="Sudip Bhattacharyya" userId="1c89c0fa5335bde4" providerId="LiveId" clId="{315E0888-8B8D-40D8-BBAD-2D4D7CB4607C}" dt="2018-07-07T17:23:46.619" v="361" actId="20577"/>
          <ac:spMkLst>
            <pc:docMk/>
            <pc:sldMk cId="2842276866" sldId="284"/>
            <ac:spMk id="10" creationId="{8FE47F67-ACE6-4BF1-9430-F83CA324FB12}"/>
          </ac:spMkLst>
        </pc:spChg>
        <pc:spChg chg="mod">
          <ac:chgData name="Sudip Bhattacharyya" userId="1c89c0fa5335bde4" providerId="LiveId" clId="{315E0888-8B8D-40D8-BBAD-2D4D7CB4607C}" dt="2018-07-07T17:26:59.070" v="374" actId="20577"/>
          <ac:spMkLst>
            <pc:docMk/>
            <pc:sldMk cId="2842276866" sldId="284"/>
            <ac:spMk id="12" creationId="{EBB57CAF-ED10-4881-A57A-76554DE9FDD3}"/>
          </ac:spMkLst>
        </pc:spChg>
      </pc:sldChg>
      <pc:sldChg chg="modSp">
        <pc:chgData name="Sudip Bhattacharyya" userId="1c89c0fa5335bde4" providerId="LiveId" clId="{315E0888-8B8D-40D8-BBAD-2D4D7CB4607C}" dt="2018-07-07T17:40:47.230" v="442" actId="20577"/>
        <pc:sldMkLst>
          <pc:docMk/>
          <pc:sldMk cId="526884847" sldId="285"/>
        </pc:sldMkLst>
        <pc:spChg chg="mod">
          <ac:chgData name="Sudip Bhattacharyya" userId="1c89c0fa5335bde4" providerId="LiveId" clId="{315E0888-8B8D-40D8-BBAD-2D4D7CB4607C}" dt="2018-07-07T17:40:47.230" v="442" actId="20577"/>
          <ac:spMkLst>
            <pc:docMk/>
            <pc:sldMk cId="526884847" sldId="285"/>
            <ac:spMk id="2" creationId="{00000000-0000-0000-0000-000000000000}"/>
          </ac:spMkLst>
        </pc:spChg>
        <pc:spChg chg="mod">
          <ac:chgData name="Sudip Bhattacharyya" userId="1c89c0fa5335bde4" providerId="LiveId" clId="{315E0888-8B8D-40D8-BBAD-2D4D7CB4607C}" dt="2018-07-07T17:32:06.119" v="376" actId="14100"/>
          <ac:spMkLst>
            <pc:docMk/>
            <pc:sldMk cId="526884847" sldId="285"/>
            <ac:spMk id="13" creationId="{CAF6BACD-F258-47AD-908E-8E816805FF38}"/>
          </ac:spMkLst>
        </pc:spChg>
      </pc:sldChg>
      <pc:sldChg chg="modSp">
        <pc:chgData name="Sudip Bhattacharyya" userId="1c89c0fa5335bde4" providerId="LiveId" clId="{315E0888-8B8D-40D8-BBAD-2D4D7CB4607C}" dt="2018-07-07T18:13:51.024" v="837" actId="6549"/>
        <pc:sldMkLst>
          <pc:docMk/>
          <pc:sldMk cId="1680398697" sldId="289"/>
        </pc:sldMkLst>
        <pc:spChg chg="mod">
          <ac:chgData name="Sudip Bhattacharyya" userId="1c89c0fa5335bde4" providerId="LiveId" clId="{315E0888-8B8D-40D8-BBAD-2D4D7CB4607C}" dt="2018-07-07T18:13:51.024" v="837" actId="6549"/>
          <ac:spMkLst>
            <pc:docMk/>
            <pc:sldMk cId="1680398697" sldId="289"/>
            <ac:spMk id="2" creationId="{00000000-0000-0000-0000-000000000000}"/>
          </ac:spMkLst>
        </pc:spChg>
        <pc:spChg chg="mod">
          <ac:chgData name="Sudip Bhattacharyya" userId="1c89c0fa5335bde4" providerId="LiveId" clId="{315E0888-8B8D-40D8-BBAD-2D4D7CB4607C}" dt="2018-07-07T18:13:21.738" v="829" actId="20577"/>
          <ac:spMkLst>
            <pc:docMk/>
            <pc:sldMk cId="1680398697" sldId="289"/>
            <ac:spMk id="3" creationId="{00000000-0000-0000-0000-000000000000}"/>
          </ac:spMkLst>
        </pc:spChg>
      </pc:sldChg>
      <pc:sldChg chg="modSp">
        <pc:chgData name="Sudip Bhattacharyya" userId="1c89c0fa5335bde4" providerId="LiveId" clId="{315E0888-8B8D-40D8-BBAD-2D4D7CB4607C}" dt="2018-07-07T17:47:42.701" v="487" actId="20577"/>
        <pc:sldMkLst>
          <pc:docMk/>
          <pc:sldMk cId="4071410993" sldId="290"/>
        </pc:sldMkLst>
        <pc:spChg chg="mod">
          <ac:chgData name="Sudip Bhattacharyya" userId="1c89c0fa5335bde4" providerId="LiveId" clId="{315E0888-8B8D-40D8-BBAD-2D4D7CB4607C}" dt="2018-07-07T17:47:42.701" v="487" actId="20577"/>
          <ac:spMkLst>
            <pc:docMk/>
            <pc:sldMk cId="4071410993" sldId="290"/>
            <ac:spMk id="3" creationId="{00000000-0000-0000-0000-000000000000}"/>
          </ac:spMkLst>
        </pc:spChg>
      </pc:sldChg>
      <pc:sldChg chg="modSp">
        <pc:chgData name="Sudip Bhattacharyya" userId="1c89c0fa5335bde4" providerId="LiveId" clId="{315E0888-8B8D-40D8-BBAD-2D4D7CB4607C}" dt="2018-07-07T17:41:33.390" v="454" actId="20577"/>
        <pc:sldMkLst>
          <pc:docMk/>
          <pc:sldMk cId="1654598809" sldId="291"/>
        </pc:sldMkLst>
        <pc:spChg chg="mod">
          <ac:chgData name="Sudip Bhattacharyya" userId="1c89c0fa5335bde4" providerId="LiveId" clId="{315E0888-8B8D-40D8-BBAD-2D4D7CB4607C}" dt="2018-07-07T17:41:33.390" v="454" actId="20577"/>
          <ac:spMkLst>
            <pc:docMk/>
            <pc:sldMk cId="1654598809" sldId="291"/>
            <ac:spMk id="2" creationId="{00000000-0000-0000-0000-000000000000}"/>
          </ac:spMkLst>
        </pc:spChg>
        <pc:spChg chg="mod">
          <ac:chgData name="Sudip Bhattacharyya" userId="1c89c0fa5335bde4" providerId="LiveId" clId="{315E0888-8B8D-40D8-BBAD-2D4D7CB4607C}" dt="2018-07-07T17:39:41.980" v="437" actId="20577"/>
          <ac:spMkLst>
            <pc:docMk/>
            <pc:sldMk cId="1654598809" sldId="291"/>
            <ac:spMk id="4" creationId="{0848277D-1DD4-4502-8786-43B9C8A34124}"/>
          </ac:spMkLst>
        </pc:spChg>
        <pc:spChg chg="mod">
          <ac:chgData name="Sudip Bhattacharyya" userId="1c89c0fa5335bde4" providerId="LiveId" clId="{315E0888-8B8D-40D8-BBAD-2D4D7CB4607C}" dt="2018-07-07T17:37:21.421" v="380" actId="20577"/>
          <ac:spMkLst>
            <pc:docMk/>
            <pc:sldMk cId="1654598809" sldId="291"/>
            <ac:spMk id="6" creationId="{1707E050-D670-4568-AB14-855765FE6AC9}"/>
          </ac:spMkLst>
        </pc:spChg>
      </pc:sldChg>
      <pc:sldChg chg="modSp">
        <pc:chgData name="Sudip Bhattacharyya" userId="1c89c0fa5335bde4" providerId="LiveId" clId="{315E0888-8B8D-40D8-BBAD-2D4D7CB4607C}" dt="2018-07-07T17:57:58.042" v="707" actId="20577"/>
        <pc:sldMkLst>
          <pc:docMk/>
          <pc:sldMk cId="2439382241" sldId="292"/>
        </pc:sldMkLst>
        <pc:spChg chg="mod">
          <ac:chgData name="Sudip Bhattacharyya" userId="1c89c0fa5335bde4" providerId="LiveId" clId="{315E0888-8B8D-40D8-BBAD-2D4D7CB4607C}" dt="2018-07-07T17:56:09.262" v="673" actId="20577"/>
          <ac:spMkLst>
            <pc:docMk/>
            <pc:sldMk cId="2439382241" sldId="292"/>
            <ac:spMk id="36" creationId="{AA8F8EB0-06A3-4EBD-BD1B-72BF7D7A1CBA}"/>
          </ac:spMkLst>
        </pc:spChg>
        <pc:spChg chg="mod">
          <ac:chgData name="Sudip Bhattacharyya" userId="1c89c0fa5335bde4" providerId="LiveId" clId="{315E0888-8B8D-40D8-BBAD-2D4D7CB4607C}" dt="2018-07-07T17:56:20.092" v="674" actId="14100"/>
          <ac:spMkLst>
            <pc:docMk/>
            <pc:sldMk cId="2439382241" sldId="292"/>
            <ac:spMk id="37" creationId="{982973E6-BDB5-4CED-997C-5C8748348ECE}"/>
          </ac:spMkLst>
        </pc:spChg>
        <pc:spChg chg="mod">
          <ac:chgData name="Sudip Bhattacharyya" userId="1c89c0fa5335bde4" providerId="LiveId" clId="{315E0888-8B8D-40D8-BBAD-2D4D7CB4607C}" dt="2018-07-07T17:53:03.942" v="571" actId="20577"/>
          <ac:spMkLst>
            <pc:docMk/>
            <pc:sldMk cId="2439382241" sldId="292"/>
            <ac:spMk id="42" creationId="{800E5FE1-EA38-44A3-BB77-FB91A3468CE2}"/>
          </ac:spMkLst>
        </pc:spChg>
        <pc:spChg chg="mod">
          <ac:chgData name="Sudip Bhattacharyya" userId="1c89c0fa5335bde4" providerId="LiveId" clId="{315E0888-8B8D-40D8-BBAD-2D4D7CB4607C}" dt="2018-07-07T17:51:23.022" v="517"/>
          <ac:spMkLst>
            <pc:docMk/>
            <pc:sldMk cId="2439382241" sldId="292"/>
            <ac:spMk id="43" creationId="{CB843D32-68BB-4704-B414-E4D9F8E19F45}"/>
          </ac:spMkLst>
        </pc:spChg>
        <pc:spChg chg="mod">
          <ac:chgData name="Sudip Bhattacharyya" userId="1c89c0fa5335bde4" providerId="LiveId" clId="{315E0888-8B8D-40D8-BBAD-2D4D7CB4607C}" dt="2018-07-07T17:57:58.042" v="707" actId="20577"/>
          <ac:spMkLst>
            <pc:docMk/>
            <pc:sldMk cId="2439382241" sldId="292"/>
            <ac:spMk id="44" creationId="{D714BB9C-9E4F-49B5-8843-E479E423E710}"/>
          </ac:spMkLst>
        </pc:spChg>
        <pc:spChg chg="mod">
          <ac:chgData name="Sudip Bhattacharyya" userId="1c89c0fa5335bde4" providerId="LiveId" clId="{315E0888-8B8D-40D8-BBAD-2D4D7CB4607C}" dt="2018-07-07T17:50:38.752" v="512" actId="20577"/>
          <ac:spMkLst>
            <pc:docMk/>
            <pc:sldMk cId="2439382241" sldId="292"/>
            <ac:spMk id="48" creationId="{E4CD35E2-42E6-404D-B51B-7FFA52509805}"/>
          </ac:spMkLst>
        </pc:spChg>
        <pc:spChg chg="mod">
          <ac:chgData name="Sudip Bhattacharyya" userId="1c89c0fa5335bde4" providerId="LiveId" clId="{315E0888-8B8D-40D8-BBAD-2D4D7CB4607C}" dt="2018-07-07T17:57:42.642" v="704" actId="20577"/>
          <ac:spMkLst>
            <pc:docMk/>
            <pc:sldMk cId="2439382241" sldId="292"/>
            <ac:spMk id="49" creationId="{13B73561-D0EE-44A1-B298-D8A38270575C}"/>
          </ac:spMkLst>
        </pc:spChg>
        <pc:spChg chg="mod">
          <ac:chgData name="Sudip Bhattacharyya" userId="1c89c0fa5335bde4" providerId="LiveId" clId="{315E0888-8B8D-40D8-BBAD-2D4D7CB4607C}" dt="2018-07-07T17:56:25.842" v="675" actId="14100"/>
          <ac:spMkLst>
            <pc:docMk/>
            <pc:sldMk cId="2439382241" sldId="292"/>
            <ac:spMk id="50" creationId="{771188BC-A4D8-4E0D-8277-7A15234C2318}"/>
          </ac:spMkLst>
        </pc:spChg>
        <pc:spChg chg="mod">
          <ac:chgData name="Sudip Bhattacharyya" userId="1c89c0fa5335bde4" providerId="LiveId" clId="{315E0888-8B8D-40D8-BBAD-2D4D7CB4607C}" dt="2018-07-07T17:53:52.752" v="590" actId="14100"/>
          <ac:spMkLst>
            <pc:docMk/>
            <pc:sldMk cId="2439382241" sldId="292"/>
            <ac:spMk id="51" creationId="{B6F068C0-AB6C-4185-BC87-F30760F289FF}"/>
          </ac:spMkLst>
        </pc:spChg>
        <pc:spChg chg="mod">
          <ac:chgData name="Sudip Bhattacharyya" userId="1c89c0fa5335bde4" providerId="LiveId" clId="{315E0888-8B8D-40D8-BBAD-2D4D7CB4607C}" dt="2018-07-07T17:54:09.992" v="604" actId="20577"/>
          <ac:spMkLst>
            <pc:docMk/>
            <pc:sldMk cId="2439382241" sldId="292"/>
            <ac:spMk id="52" creationId="{5FD25A99-B73C-4C56-84D6-4861297779A6}"/>
          </ac:spMkLst>
        </pc:spChg>
        <pc:spChg chg="mod">
          <ac:chgData name="Sudip Bhattacharyya" userId="1c89c0fa5335bde4" providerId="LiveId" clId="{315E0888-8B8D-40D8-BBAD-2D4D7CB4607C}" dt="2018-07-07T17:51:37.090" v="518"/>
          <ac:spMkLst>
            <pc:docMk/>
            <pc:sldMk cId="2439382241" sldId="292"/>
            <ac:spMk id="53" creationId="{F35F5468-4101-455C-BF5C-E72930D39DBE}"/>
          </ac:spMkLst>
        </pc:spChg>
      </pc:sldChg>
      <pc:sldChg chg="modSp">
        <pc:chgData name="Sudip Bhattacharyya" userId="1c89c0fa5335bde4" providerId="LiveId" clId="{315E0888-8B8D-40D8-BBAD-2D4D7CB4607C}" dt="2018-07-07T17:49:27.024" v="508" actId="20577"/>
        <pc:sldMkLst>
          <pc:docMk/>
          <pc:sldMk cId="4278679570" sldId="293"/>
        </pc:sldMkLst>
        <pc:spChg chg="mod">
          <ac:chgData name="Sudip Bhattacharyya" userId="1c89c0fa5335bde4" providerId="LiveId" clId="{315E0888-8B8D-40D8-BBAD-2D4D7CB4607C}" dt="2018-07-07T17:49:27.024" v="508" actId="20577"/>
          <ac:spMkLst>
            <pc:docMk/>
            <pc:sldMk cId="4278679570" sldId="293"/>
            <ac:spMk id="2" creationId="{00000000-0000-0000-0000-000000000000}"/>
          </ac:spMkLst>
        </pc:spChg>
        <pc:spChg chg="mod">
          <ac:chgData name="Sudip Bhattacharyya" userId="1c89c0fa5335bde4" providerId="LiveId" clId="{315E0888-8B8D-40D8-BBAD-2D4D7CB4607C}" dt="2018-07-07T17:48:15.001" v="489" actId="20577"/>
          <ac:spMkLst>
            <pc:docMk/>
            <pc:sldMk cId="4278679570" sldId="293"/>
            <ac:spMk id="7" creationId="{D664BCA4-CE2F-4382-A209-963432BCD8C2}"/>
          </ac:spMkLst>
        </pc:spChg>
        <pc:spChg chg="mod">
          <ac:chgData name="Sudip Bhattacharyya" userId="1c89c0fa5335bde4" providerId="LiveId" clId="{315E0888-8B8D-40D8-BBAD-2D4D7CB4607C}" dt="2018-07-07T17:49:10.412" v="502" actId="20577"/>
          <ac:spMkLst>
            <pc:docMk/>
            <pc:sldMk cId="4278679570" sldId="293"/>
            <ac:spMk id="8" creationId="{8D75A56A-A630-43D4-8ED1-78F3CC632AD6}"/>
          </ac:spMkLst>
        </pc:spChg>
      </pc:sldChg>
      <pc:sldChg chg="modSp">
        <pc:chgData name="Sudip Bhattacharyya" userId="1c89c0fa5335bde4" providerId="LiveId" clId="{315E0888-8B8D-40D8-BBAD-2D4D7CB4607C}" dt="2018-07-07T18:17:38.464" v="865" actId="20577"/>
        <pc:sldMkLst>
          <pc:docMk/>
          <pc:sldMk cId="722677430" sldId="295"/>
        </pc:sldMkLst>
        <pc:spChg chg="mod">
          <ac:chgData name="Sudip Bhattacharyya" userId="1c89c0fa5335bde4" providerId="LiveId" clId="{315E0888-8B8D-40D8-BBAD-2D4D7CB4607C}" dt="2018-07-07T18:17:38.464" v="865" actId="20577"/>
          <ac:spMkLst>
            <pc:docMk/>
            <pc:sldMk cId="722677430" sldId="295"/>
            <ac:spMk id="3" creationId="{00000000-0000-0000-0000-000000000000}"/>
          </ac:spMkLst>
        </pc:spChg>
      </pc:sldChg>
      <pc:sldChg chg="modSp">
        <pc:chgData name="Sudip Bhattacharyya" userId="1c89c0fa5335bde4" providerId="LiveId" clId="{315E0888-8B8D-40D8-BBAD-2D4D7CB4607C}" dt="2018-07-07T18:25:27.645" v="923" actId="20577"/>
        <pc:sldMkLst>
          <pc:docMk/>
          <pc:sldMk cId="105297747" sldId="296"/>
        </pc:sldMkLst>
        <pc:spChg chg="mod">
          <ac:chgData name="Sudip Bhattacharyya" userId="1c89c0fa5335bde4" providerId="LiveId" clId="{315E0888-8B8D-40D8-BBAD-2D4D7CB4607C}" dt="2018-07-07T18:25:27.645" v="923" actId="20577"/>
          <ac:spMkLst>
            <pc:docMk/>
            <pc:sldMk cId="105297747" sldId="296"/>
            <ac:spMk id="3" creationId="{00000000-0000-0000-0000-000000000000}"/>
          </ac:spMkLst>
        </pc:spChg>
        <pc:spChg chg="mod">
          <ac:chgData name="Sudip Bhattacharyya" userId="1c89c0fa5335bde4" providerId="LiveId" clId="{315E0888-8B8D-40D8-BBAD-2D4D7CB4607C}" dt="2018-07-07T18:24:59.556" v="918" actId="1036"/>
          <ac:spMkLst>
            <pc:docMk/>
            <pc:sldMk cId="105297747" sldId="296"/>
            <ac:spMk id="58" creationId="{2DFF3CDA-CA40-4318-884B-0067AFE9E8D5}"/>
          </ac:spMkLst>
        </pc:spChg>
        <pc:spChg chg="mod">
          <ac:chgData name="Sudip Bhattacharyya" userId="1c89c0fa5335bde4" providerId="LiveId" clId="{315E0888-8B8D-40D8-BBAD-2D4D7CB4607C}" dt="2018-07-07T18:24:59.556" v="918" actId="1036"/>
          <ac:spMkLst>
            <pc:docMk/>
            <pc:sldMk cId="105297747" sldId="296"/>
            <ac:spMk id="59" creationId="{15A6A111-ACD2-4777-AC53-E39415072DE9}"/>
          </ac:spMkLst>
        </pc:spChg>
        <pc:picChg chg="mod">
          <ac:chgData name="Sudip Bhattacharyya" userId="1c89c0fa5335bde4" providerId="LiveId" clId="{315E0888-8B8D-40D8-BBAD-2D4D7CB4607C}" dt="2018-07-07T18:24:59.556" v="918" actId="1036"/>
          <ac:picMkLst>
            <pc:docMk/>
            <pc:sldMk cId="105297747" sldId="296"/>
            <ac:picMk id="10" creationId="{9B49EDFC-C32E-4BEB-BBA9-E3767AF90FDF}"/>
          </ac:picMkLst>
        </pc:picChg>
      </pc:sldChg>
      <pc:sldChg chg="modSp">
        <pc:chgData name="Sudip Bhattacharyya" userId="1c89c0fa5335bde4" providerId="LiveId" clId="{315E0888-8B8D-40D8-BBAD-2D4D7CB4607C}" dt="2018-07-07T18:29:31.307" v="955" actId="20577"/>
        <pc:sldMkLst>
          <pc:docMk/>
          <pc:sldMk cId="286115071" sldId="297"/>
        </pc:sldMkLst>
        <pc:spChg chg="mod">
          <ac:chgData name="Sudip Bhattacharyya" userId="1c89c0fa5335bde4" providerId="LiveId" clId="{315E0888-8B8D-40D8-BBAD-2D4D7CB4607C}" dt="2018-07-07T18:29:31.307" v="955" actId="20577"/>
          <ac:spMkLst>
            <pc:docMk/>
            <pc:sldMk cId="286115071" sldId="297"/>
            <ac:spMk id="3" creationId="{00000000-0000-0000-0000-000000000000}"/>
          </ac:spMkLst>
        </pc:spChg>
      </pc:sldChg>
      <pc:sldChg chg="modSp">
        <pc:chgData name="Sudip Bhattacharyya" userId="1c89c0fa5335bde4" providerId="LiveId" clId="{315E0888-8B8D-40D8-BBAD-2D4D7CB4607C}" dt="2018-07-08T01:12:06.878" v="1449" actId="255"/>
        <pc:sldMkLst>
          <pc:docMk/>
          <pc:sldMk cId="1811841922" sldId="298"/>
        </pc:sldMkLst>
        <pc:spChg chg="mod">
          <ac:chgData name="Sudip Bhattacharyya" userId="1c89c0fa5335bde4" providerId="LiveId" clId="{315E0888-8B8D-40D8-BBAD-2D4D7CB4607C}" dt="2018-07-08T01:12:06.878" v="1449" actId="255"/>
          <ac:spMkLst>
            <pc:docMk/>
            <pc:sldMk cId="1811841922" sldId="298"/>
            <ac:spMk id="5" creationId="{56245971-E162-428D-AE85-B4E8355126AA}"/>
          </ac:spMkLst>
        </pc:spChg>
      </pc:sldChg>
      <pc:sldChg chg="modSp">
        <pc:chgData name="Sudip Bhattacharyya" userId="1c89c0fa5335bde4" providerId="LiveId" clId="{315E0888-8B8D-40D8-BBAD-2D4D7CB4607C}" dt="2018-07-07T18:23:09.665" v="892" actId="1076"/>
        <pc:sldMkLst>
          <pc:docMk/>
          <pc:sldMk cId="1523492211" sldId="299"/>
        </pc:sldMkLst>
        <pc:spChg chg="mod">
          <ac:chgData name="Sudip Bhattacharyya" userId="1c89c0fa5335bde4" providerId="LiveId" clId="{315E0888-8B8D-40D8-BBAD-2D4D7CB4607C}" dt="2018-07-07T18:18:34.948" v="868" actId="12"/>
          <ac:spMkLst>
            <pc:docMk/>
            <pc:sldMk cId="1523492211" sldId="299"/>
            <ac:spMk id="7" creationId="{4CE22314-D254-794F-A681-B6B0943CC442}"/>
          </ac:spMkLst>
        </pc:spChg>
        <pc:graphicFrameChg chg="mod modGraphic">
          <ac:chgData name="Sudip Bhattacharyya" userId="1c89c0fa5335bde4" providerId="LiveId" clId="{315E0888-8B8D-40D8-BBAD-2D4D7CB4607C}" dt="2018-07-07T18:23:09.665" v="892" actId="1076"/>
          <ac:graphicFrameMkLst>
            <pc:docMk/>
            <pc:sldMk cId="1523492211" sldId="299"/>
            <ac:graphicFrameMk id="5" creationId="{5979ED02-8249-C840-9850-5367FC6EBFF7}"/>
          </ac:graphicFrameMkLst>
        </pc:graphicFrameChg>
      </pc:sldChg>
      <pc:sldChg chg="modSp">
        <pc:chgData name="Sudip Bhattacharyya" userId="1c89c0fa5335bde4" providerId="LiveId" clId="{315E0888-8B8D-40D8-BBAD-2D4D7CB4607C}" dt="2018-07-07T18:38:40.967" v="1052" actId="1076"/>
        <pc:sldMkLst>
          <pc:docMk/>
          <pc:sldMk cId="3611075890" sldId="300"/>
        </pc:sldMkLst>
        <pc:spChg chg="mod">
          <ac:chgData name="Sudip Bhattacharyya" userId="1c89c0fa5335bde4" providerId="LiveId" clId="{315E0888-8B8D-40D8-BBAD-2D4D7CB4607C}" dt="2018-07-07T18:31:10.936" v="975" actId="12"/>
          <ac:spMkLst>
            <pc:docMk/>
            <pc:sldMk cId="3611075890" sldId="300"/>
            <ac:spMk id="11" creationId="{FA972AD1-6A00-824F-ACA3-97E94137E2E9}"/>
          </ac:spMkLst>
        </pc:spChg>
        <pc:graphicFrameChg chg="modGraphic">
          <ac:chgData name="Sudip Bhattacharyya" userId="1c89c0fa5335bde4" providerId="LiveId" clId="{315E0888-8B8D-40D8-BBAD-2D4D7CB4607C}" dt="2018-07-07T18:38:29.546" v="1051" actId="20577"/>
          <ac:graphicFrameMkLst>
            <pc:docMk/>
            <pc:sldMk cId="3611075890" sldId="300"/>
            <ac:graphicFrameMk id="8" creationId="{CEB552CC-3D04-9443-8EFE-2A377D6B85D9}"/>
          </ac:graphicFrameMkLst>
        </pc:graphicFrameChg>
        <pc:graphicFrameChg chg="mod">
          <ac:chgData name="Sudip Bhattacharyya" userId="1c89c0fa5335bde4" providerId="LiveId" clId="{315E0888-8B8D-40D8-BBAD-2D4D7CB4607C}" dt="2018-07-07T18:38:40.967" v="1052" actId="1076"/>
          <ac:graphicFrameMkLst>
            <pc:docMk/>
            <pc:sldMk cId="3611075890" sldId="300"/>
            <ac:graphicFrameMk id="9" creationId="{B7C85E1B-B79A-9C44-8688-EB73A9262408}"/>
          </ac:graphicFrameMkLst>
        </pc:graphicFrameChg>
      </pc:sldChg>
      <pc:sldChg chg="modSp">
        <pc:chgData name="Sudip Bhattacharyya" userId="1c89c0fa5335bde4" providerId="LiveId" clId="{315E0888-8B8D-40D8-BBAD-2D4D7CB4607C}" dt="2018-07-07T18:27:33.745" v="948" actId="1076"/>
        <pc:sldMkLst>
          <pc:docMk/>
          <pc:sldMk cId="2549869052" sldId="307"/>
        </pc:sldMkLst>
        <pc:spChg chg="mod">
          <ac:chgData name="Sudip Bhattacharyya" userId="1c89c0fa5335bde4" providerId="LiveId" clId="{315E0888-8B8D-40D8-BBAD-2D4D7CB4607C}" dt="2018-07-07T18:27:21.219" v="947" actId="12"/>
          <ac:spMkLst>
            <pc:docMk/>
            <pc:sldMk cId="2549869052" sldId="307"/>
            <ac:spMk id="10" creationId="{1034438E-8450-194A-B094-B1A2238C035F}"/>
          </ac:spMkLst>
        </pc:spChg>
        <pc:graphicFrameChg chg="mod modGraphic">
          <ac:chgData name="Sudip Bhattacharyya" userId="1c89c0fa5335bde4" providerId="LiveId" clId="{315E0888-8B8D-40D8-BBAD-2D4D7CB4607C}" dt="2018-07-07T18:26:46.225" v="945" actId="1076"/>
          <ac:graphicFrameMkLst>
            <pc:docMk/>
            <pc:sldMk cId="2549869052" sldId="307"/>
            <ac:graphicFrameMk id="8" creationId="{CEB552CC-3D04-9443-8EFE-2A377D6B85D9}"/>
          </ac:graphicFrameMkLst>
        </pc:graphicFrameChg>
        <pc:graphicFrameChg chg="mod">
          <ac:chgData name="Sudip Bhattacharyya" userId="1c89c0fa5335bde4" providerId="LiveId" clId="{315E0888-8B8D-40D8-BBAD-2D4D7CB4607C}" dt="2018-07-07T18:27:33.745" v="948" actId="1076"/>
          <ac:graphicFrameMkLst>
            <pc:docMk/>
            <pc:sldMk cId="2549869052" sldId="307"/>
            <ac:graphicFrameMk id="9" creationId="{B7C85E1B-B79A-9C44-8688-EB73A9262408}"/>
          </ac:graphicFrameMkLst>
        </pc:graphicFrameChg>
      </pc:sldChg>
      <pc:sldChg chg="delSp modSp">
        <pc:chgData name="Sudip Bhattacharyya" userId="1c89c0fa5335bde4" providerId="LiveId" clId="{315E0888-8B8D-40D8-BBAD-2D4D7CB4607C}" dt="2018-07-07T18:44:18.117" v="1097" actId="255"/>
        <pc:sldMkLst>
          <pc:docMk/>
          <pc:sldMk cId="1845837997" sldId="308"/>
        </pc:sldMkLst>
        <pc:spChg chg="mod">
          <ac:chgData name="Sudip Bhattacharyya" userId="1c89c0fa5335bde4" providerId="LiveId" clId="{315E0888-8B8D-40D8-BBAD-2D4D7CB4607C}" dt="2018-07-07T18:43:11.876" v="1064" actId="20577"/>
          <ac:spMkLst>
            <pc:docMk/>
            <pc:sldMk cId="1845837997" sldId="308"/>
            <ac:spMk id="2" creationId="{00000000-0000-0000-0000-000000000000}"/>
          </ac:spMkLst>
        </pc:spChg>
        <pc:spChg chg="mod">
          <ac:chgData name="Sudip Bhattacharyya" userId="1c89c0fa5335bde4" providerId="LiveId" clId="{315E0888-8B8D-40D8-BBAD-2D4D7CB4607C}" dt="2018-07-07T18:44:18.117" v="1097" actId="255"/>
          <ac:spMkLst>
            <pc:docMk/>
            <pc:sldMk cId="1845837997" sldId="308"/>
            <ac:spMk id="3" creationId="{BD3E5DA1-98EB-4287-9225-58FFF495319D}"/>
          </ac:spMkLst>
        </pc:spChg>
        <pc:spChg chg="del">
          <ac:chgData name="Sudip Bhattacharyya" userId="1c89c0fa5335bde4" providerId="LiveId" clId="{315E0888-8B8D-40D8-BBAD-2D4D7CB4607C}" dt="2018-07-07T18:41:58.146" v="1053" actId="478"/>
          <ac:spMkLst>
            <pc:docMk/>
            <pc:sldMk cId="1845837997" sldId="308"/>
            <ac:spMk id="36" creationId="{C933EA6C-ED7B-4CBB-ACF5-5B6B2BCF9787}"/>
          </ac:spMkLst>
        </pc:spChg>
        <pc:spChg chg="del">
          <ac:chgData name="Sudip Bhattacharyya" userId="1c89c0fa5335bde4" providerId="LiveId" clId="{315E0888-8B8D-40D8-BBAD-2D4D7CB4607C}" dt="2018-07-07T18:41:58.146" v="1053" actId="478"/>
          <ac:spMkLst>
            <pc:docMk/>
            <pc:sldMk cId="1845837997" sldId="308"/>
            <ac:spMk id="37" creationId="{0A28F6CA-830A-4E58-8828-C3E810EBEB54}"/>
          </ac:spMkLst>
        </pc:spChg>
        <pc:spChg chg="del">
          <ac:chgData name="Sudip Bhattacharyya" userId="1c89c0fa5335bde4" providerId="LiveId" clId="{315E0888-8B8D-40D8-BBAD-2D4D7CB4607C}" dt="2018-07-07T18:41:58.146" v="1053" actId="478"/>
          <ac:spMkLst>
            <pc:docMk/>
            <pc:sldMk cId="1845837997" sldId="308"/>
            <ac:spMk id="38" creationId="{FA4A5903-3772-4A7A-80B5-D446CDA74AF5}"/>
          </ac:spMkLst>
        </pc:spChg>
        <pc:spChg chg="del mod">
          <ac:chgData name="Sudip Bhattacharyya" userId="1c89c0fa5335bde4" providerId="LiveId" clId="{315E0888-8B8D-40D8-BBAD-2D4D7CB4607C}" dt="2018-07-07T18:41:58.146" v="1053" actId="478"/>
          <ac:spMkLst>
            <pc:docMk/>
            <pc:sldMk cId="1845837997" sldId="308"/>
            <ac:spMk id="39" creationId="{8A707389-8055-428A-91DD-44D21E0D75AE}"/>
          </ac:spMkLst>
        </pc:spChg>
        <pc:spChg chg="del">
          <ac:chgData name="Sudip Bhattacharyya" userId="1c89c0fa5335bde4" providerId="LiveId" clId="{315E0888-8B8D-40D8-BBAD-2D4D7CB4607C}" dt="2018-07-07T18:41:58.146" v="1053" actId="478"/>
          <ac:spMkLst>
            <pc:docMk/>
            <pc:sldMk cId="1845837997" sldId="308"/>
            <ac:spMk id="40" creationId="{FB3DCA1C-342A-4F8F-A8B9-1E6D0A26CFDE}"/>
          </ac:spMkLst>
        </pc:spChg>
        <pc:spChg chg="del">
          <ac:chgData name="Sudip Bhattacharyya" userId="1c89c0fa5335bde4" providerId="LiveId" clId="{315E0888-8B8D-40D8-BBAD-2D4D7CB4607C}" dt="2018-07-07T18:41:58.146" v="1053" actId="478"/>
          <ac:spMkLst>
            <pc:docMk/>
            <pc:sldMk cId="1845837997" sldId="308"/>
            <ac:spMk id="41" creationId="{1B4894A3-BBF3-448D-BB83-359353506814}"/>
          </ac:spMkLst>
        </pc:spChg>
        <pc:spChg chg="del">
          <ac:chgData name="Sudip Bhattacharyya" userId="1c89c0fa5335bde4" providerId="LiveId" clId="{315E0888-8B8D-40D8-BBAD-2D4D7CB4607C}" dt="2018-07-07T18:41:58.146" v="1053" actId="478"/>
          <ac:spMkLst>
            <pc:docMk/>
            <pc:sldMk cId="1845837997" sldId="308"/>
            <ac:spMk id="42" creationId="{AC5D0B5E-D05A-4FCB-A0A1-1FB86D0AC191}"/>
          </ac:spMkLst>
        </pc:spChg>
        <pc:spChg chg="del">
          <ac:chgData name="Sudip Bhattacharyya" userId="1c89c0fa5335bde4" providerId="LiveId" clId="{315E0888-8B8D-40D8-BBAD-2D4D7CB4607C}" dt="2018-07-07T18:41:58.146" v="1053" actId="478"/>
          <ac:spMkLst>
            <pc:docMk/>
            <pc:sldMk cId="1845837997" sldId="308"/>
            <ac:spMk id="43" creationId="{15AABE59-63E7-4A95-8F71-8718DF42595E}"/>
          </ac:spMkLst>
        </pc:spChg>
        <pc:spChg chg="del">
          <ac:chgData name="Sudip Bhattacharyya" userId="1c89c0fa5335bde4" providerId="LiveId" clId="{315E0888-8B8D-40D8-BBAD-2D4D7CB4607C}" dt="2018-07-07T18:41:58.146" v="1053" actId="478"/>
          <ac:spMkLst>
            <pc:docMk/>
            <pc:sldMk cId="1845837997" sldId="308"/>
            <ac:spMk id="44" creationId="{0E860BAB-32EE-4414-9D39-9DCEEE58D435}"/>
          </ac:spMkLst>
        </pc:spChg>
        <pc:grpChg chg="del">
          <ac:chgData name="Sudip Bhattacharyya" userId="1c89c0fa5335bde4" providerId="LiveId" clId="{315E0888-8B8D-40D8-BBAD-2D4D7CB4607C}" dt="2018-07-07T18:41:58.146" v="1053" actId="478"/>
          <ac:grpSpMkLst>
            <pc:docMk/>
            <pc:sldMk cId="1845837997" sldId="308"/>
            <ac:grpSpMk id="27" creationId="{88AE13AE-DBA8-441E-92AB-51BF8CC716A1}"/>
          </ac:grpSpMkLst>
        </pc:grpChg>
        <pc:grpChg chg="del">
          <ac:chgData name="Sudip Bhattacharyya" userId="1c89c0fa5335bde4" providerId="LiveId" clId="{315E0888-8B8D-40D8-BBAD-2D4D7CB4607C}" dt="2018-07-07T18:41:58.146" v="1053" actId="478"/>
          <ac:grpSpMkLst>
            <pc:docMk/>
            <pc:sldMk cId="1845837997" sldId="308"/>
            <ac:grpSpMk id="30" creationId="{2A207741-FF77-4516-ADC4-C6CFECA7E7AD}"/>
          </ac:grpSpMkLst>
        </pc:grpChg>
        <pc:grpChg chg="del">
          <ac:chgData name="Sudip Bhattacharyya" userId="1c89c0fa5335bde4" providerId="LiveId" clId="{315E0888-8B8D-40D8-BBAD-2D4D7CB4607C}" dt="2018-07-07T18:41:58.146" v="1053" actId="478"/>
          <ac:grpSpMkLst>
            <pc:docMk/>
            <pc:sldMk cId="1845837997" sldId="308"/>
            <ac:grpSpMk id="33" creationId="{6050D2CF-2D1D-41AB-8564-C6652D03C5BC}"/>
          </ac:grpSpMkLst>
        </pc:grpChg>
      </pc:sldChg>
      <pc:sldChg chg="addSp delSp modSp">
        <pc:chgData name="Sudip Bhattacharyya" userId="1c89c0fa5335bde4" providerId="LiveId" clId="{315E0888-8B8D-40D8-BBAD-2D4D7CB4607C}" dt="2018-07-08T00:42:44.245" v="1440" actId="20577"/>
        <pc:sldMkLst>
          <pc:docMk/>
          <pc:sldMk cId="3019114907" sldId="309"/>
        </pc:sldMkLst>
        <pc:spChg chg="mod">
          <ac:chgData name="Sudip Bhattacharyya" userId="1c89c0fa5335bde4" providerId="LiveId" clId="{315E0888-8B8D-40D8-BBAD-2D4D7CB4607C}" dt="2018-07-07T18:44:39.661" v="1098" actId="20577"/>
          <ac:spMkLst>
            <pc:docMk/>
            <pc:sldMk cId="3019114907" sldId="309"/>
            <ac:spMk id="2" creationId="{00000000-0000-0000-0000-000000000000}"/>
          </ac:spMkLst>
        </pc:spChg>
        <pc:spChg chg="mod">
          <ac:chgData name="Sudip Bhattacharyya" userId="1c89c0fa5335bde4" providerId="LiveId" clId="{315E0888-8B8D-40D8-BBAD-2D4D7CB4607C}" dt="2018-07-08T00:42:44.245" v="1440" actId="20577"/>
          <ac:spMkLst>
            <pc:docMk/>
            <pc:sldMk cId="3019114907" sldId="309"/>
            <ac:spMk id="5" creationId="{FC2B8436-9BF6-4D12-9047-B5E289F2BB98}"/>
          </ac:spMkLst>
        </pc:spChg>
        <pc:graphicFrameChg chg="add mod modGraphic">
          <ac:chgData name="Sudip Bhattacharyya" userId="1c89c0fa5335bde4" providerId="LiveId" clId="{315E0888-8B8D-40D8-BBAD-2D4D7CB4607C}" dt="2018-07-08T00:34:13.065" v="1183" actId="1076"/>
          <ac:graphicFrameMkLst>
            <pc:docMk/>
            <pc:sldMk cId="3019114907" sldId="309"/>
            <ac:graphicFrameMk id="3" creationId="{8397C3B8-B437-4692-A979-0C1197DA365A}"/>
          </ac:graphicFrameMkLst>
        </pc:graphicFrameChg>
        <pc:graphicFrameChg chg="mod modGraphic">
          <ac:chgData name="Sudip Bhattacharyya" userId="1c89c0fa5335bde4" providerId="LiveId" clId="{315E0888-8B8D-40D8-BBAD-2D4D7CB4607C}" dt="2018-07-08T00:34:25.414" v="1184" actId="1076"/>
          <ac:graphicFrameMkLst>
            <pc:docMk/>
            <pc:sldMk cId="3019114907" sldId="309"/>
            <ac:graphicFrameMk id="6" creationId="{3347723B-5BD3-4FBA-98ED-AD35D682C8E2}"/>
          </ac:graphicFrameMkLst>
        </pc:graphicFrameChg>
        <pc:graphicFrameChg chg="del">
          <ac:chgData name="Sudip Bhattacharyya" userId="1c89c0fa5335bde4" providerId="LiveId" clId="{315E0888-8B8D-40D8-BBAD-2D4D7CB4607C}" dt="2018-07-08T00:33:03.304" v="1176" actId="478"/>
          <ac:graphicFrameMkLst>
            <pc:docMk/>
            <pc:sldMk cId="3019114907" sldId="309"/>
            <ac:graphicFrameMk id="7" creationId="{46843B66-1B75-4FFF-B492-4ECB64BD99E4}"/>
          </ac:graphicFrameMkLst>
        </pc:graphicFrameChg>
      </pc:sldChg>
      <pc:sldChg chg="modSp">
        <pc:chgData name="Sudip Bhattacharyya" userId="1c89c0fa5335bde4" providerId="LiveId" clId="{315E0888-8B8D-40D8-BBAD-2D4D7CB4607C}" dt="2018-07-08T00:57:48.637" v="1442" actId="255"/>
        <pc:sldMkLst>
          <pc:docMk/>
          <pc:sldMk cId="3052924756" sldId="310"/>
        </pc:sldMkLst>
        <pc:spChg chg="mod">
          <ac:chgData name="Sudip Bhattacharyya" userId="1c89c0fa5335bde4" providerId="LiveId" clId="{315E0888-8B8D-40D8-BBAD-2D4D7CB4607C}" dt="2018-07-07T18:50:58.727" v="1118" actId="20577"/>
          <ac:spMkLst>
            <pc:docMk/>
            <pc:sldMk cId="3052924756" sldId="310"/>
            <ac:spMk id="2" creationId="{00000000-0000-0000-0000-000000000000}"/>
          </ac:spMkLst>
        </pc:spChg>
        <pc:spChg chg="mod">
          <ac:chgData name="Sudip Bhattacharyya" userId="1c89c0fa5335bde4" providerId="LiveId" clId="{315E0888-8B8D-40D8-BBAD-2D4D7CB4607C}" dt="2018-07-08T00:57:48.637" v="1442" actId="255"/>
          <ac:spMkLst>
            <pc:docMk/>
            <pc:sldMk cId="3052924756" sldId="310"/>
            <ac:spMk id="5" creationId="{6252A9F4-7C09-4110-AC92-AE9361029451}"/>
          </ac:spMkLst>
        </pc:spChg>
      </pc:sldChg>
      <pc:sldChg chg="delSp modSp">
        <pc:chgData name="Sudip Bhattacharyya" userId="1c89c0fa5335bde4" providerId="LiveId" clId="{315E0888-8B8D-40D8-BBAD-2D4D7CB4607C}" dt="2018-07-07T18:43:29.237" v="1077" actId="20577"/>
        <pc:sldMkLst>
          <pc:docMk/>
          <pc:sldMk cId="4022497204" sldId="311"/>
        </pc:sldMkLst>
        <pc:spChg chg="mod">
          <ac:chgData name="Sudip Bhattacharyya" userId="1c89c0fa5335bde4" providerId="LiveId" clId="{315E0888-8B8D-40D8-BBAD-2D4D7CB4607C}" dt="2018-07-07T18:43:29.237" v="1077" actId="20577"/>
          <ac:spMkLst>
            <pc:docMk/>
            <pc:sldMk cId="4022497204" sldId="311"/>
            <ac:spMk id="2" creationId="{00000000-0000-0000-0000-000000000000}"/>
          </ac:spMkLst>
        </pc:spChg>
        <pc:spChg chg="del">
          <ac:chgData name="Sudip Bhattacharyya" userId="1c89c0fa5335bde4" providerId="LiveId" clId="{315E0888-8B8D-40D8-BBAD-2D4D7CB4607C}" dt="2018-07-07T18:42:06.936" v="1054" actId="478"/>
          <ac:spMkLst>
            <pc:docMk/>
            <pc:sldMk cId="4022497204" sldId="311"/>
            <ac:spMk id="3" creationId="{BD3E5DA1-98EB-4287-9225-58FFF495319D}"/>
          </ac:spMkLst>
        </pc:spChg>
        <pc:spChg chg="mod">
          <ac:chgData name="Sudip Bhattacharyya" userId="1c89c0fa5335bde4" providerId="LiveId" clId="{315E0888-8B8D-40D8-BBAD-2D4D7CB4607C}" dt="2018-07-07T18:42:18.807" v="1055" actId="1076"/>
          <ac:spMkLst>
            <pc:docMk/>
            <pc:sldMk cId="4022497204" sldId="311"/>
            <ac:spMk id="36" creationId="{C933EA6C-ED7B-4CBB-ACF5-5B6B2BCF9787}"/>
          </ac:spMkLst>
        </pc:spChg>
        <pc:spChg chg="mod">
          <ac:chgData name="Sudip Bhattacharyya" userId="1c89c0fa5335bde4" providerId="LiveId" clId="{315E0888-8B8D-40D8-BBAD-2D4D7CB4607C}" dt="2018-07-07T18:42:18.807" v="1055" actId="1076"/>
          <ac:spMkLst>
            <pc:docMk/>
            <pc:sldMk cId="4022497204" sldId="311"/>
            <ac:spMk id="37" creationId="{0A28F6CA-830A-4E58-8828-C3E810EBEB54}"/>
          </ac:spMkLst>
        </pc:spChg>
        <pc:spChg chg="mod">
          <ac:chgData name="Sudip Bhattacharyya" userId="1c89c0fa5335bde4" providerId="LiveId" clId="{315E0888-8B8D-40D8-BBAD-2D4D7CB4607C}" dt="2018-07-07T18:42:18.807" v="1055" actId="1076"/>
          <ac:spMkLst>
            <pc:docMk/>
            <pc:sldMk cId="4022497204" sldId="311"/>
            <ac:spMk id="38" creationId="{FA4A5903-3772-4A7A-80B5-D446CDA74AF5}"/>
          </ac:spMkLst>
        </pc:spChg>
        <pc:spChg chg="mod">
          <ac:chgData name="Sudip Bhattacharyya" userId="1c89c0fa5335bde4" providerId="LiveId" clId="{315E0888-8B8D-40D8-BBAD-2D4D7CB4607C}" dt="2018-07-07T18:42:18.807" v="1055" actId="1076"/>
          <ac:spMkLst>
            <pc:docMk/>
            <pc:sldMk cId="4022497204" sldId="311"/>
            <ac:spMk id="39" creationId="{8A707389-8055-428A-91DD-44D21E0D75AE}"/>
          </ac:spMkLst>
        </pc:spChg>
        <pc:spChg chg="mod">
          <ac:chgData name="Sudip Bhattacharyya" userId="1c89c0fa5335bde4" providerId="LiveId" clId="{315E0888-8B8D-40D8-BBAD-2D4D7CB4607C}" dt="2018-07-07T18:42:18.807" v="1055" actId="1076"/>
          <ac:spMkLst>
            <pc:docMk/>
            <pc:sldMk cId="4022497204" sldId="311"/>
            <ac:spMk id="40" creationId="{FB3DCA1C-342A-4F8F-A8B9-1E6D0A26CFDE}"/>
          </ac:spMkLst>
        </pc:spChg>
        <pc:spChg chg="mod">
          <ac:chgData name="Sudip Bhattacharyya" userId="1c89c0fa5335bde4" providerId="LiveId" clId="{315E0888-8B8D-40D8-BBAD-2D4D7CB4607C}" dt="2018-07-07T18:42:18.807" v="1055" actId="1076"/>
          <ac:spMkLst>
            <pc:docMk/>
            <pc:sldMk cId="4022497204" sldId="311"/>
            <ac:spMk id="41" creationId="{1B4894A3-BBF3-448D-BB83-359353506814}"/>
          </ac:spMkLst>
        </pc:spChg>
        <pc:spChg chg="mod">
          <ac:chgData name="Sudip Bhattacharyya" userId="1c89c0fa5335bde4" providerId="LiveId" clId="{315E0888-8B8D-40D8-BBAD-2D4D7CB4607C}" dt="2018-07-07T18:42:18.807" v="1055" actId="1076"/>
          <ac:spMkLst>
            <pc:docMk/>
            <pc:sldMk cId="4022497204" sldId="311"/>
            <ac:spMk id="42" creationId="{AC5D0B5E-D05A-4FCB-A0A1-1FB86D0AC191}"/>
          </ac:spMkLst>
        </pc:spChg>
        <pc:spChg chg="mod">
          <ac:chgData name="Sudip Bhattacharyya" userId="1c89c0fa5335bde4" providerId="LiveId" clId="{315E0888-8B8D-40D8-BBAD-2D4D7CB4607C}" dt="2018-07-07T18:42:18.807" v="1055" actId="1076"/>
          <ac:spMkLst>
            <pc:docMk/>
            <pc:sldMk cId="4022497204" sldId="311"/>
            <ac:spMk id="43" creationId="{15AABE59-63E7-4A95-8F71-8718DF42595E}"/>
          </ac:spMkLst>
        </pc:spChg>
        <pc:spChg chg="mod">
          <ac:chgData name="Sudip Bhattacharyya" userId="1c89c0fa5335bde4" providerId="LiveId" clId="{315E0888-8B8D-40D8-BBAD-2D4D7CB4607C}" dt="2018-07-07T18:42:18.807" v="1055" actId="1076"/>
          <ac:spMkLst>
            <pc:docMk/>
            <pc:sldMk cId="4022497204" sldId="311"/>
            <ac:spMk id="44" creationId="{0E860BAB-32EE-4414-9D39-9DCEEE58D435}"/>
          </ac:spMkLst>
        </pc:spChg>
        <pc:grpChg chg="mod">
          <ac:chgData name="Sudip Bhattacharyya" userId="1c89c0fa5335bde4" providerId="LiveId" clId="{315E0888-8B8D-40D8-BBAD-2D4D7CB4607C}" dt="2018-07-07T18:42:18.807" v="1055" actId="1076"/>
          <ac:grpSpMkLst>
            <pc:docMk/>
            <pc:sldMk cId="4022497204" sldId="311"/>
            <ac:grpSpMk id="27" creationId="{88AE13AE-DBA8-441E-92AB-51BF8CC716A1}"/>
          </ac:grpSpMkLst>
        </pc:grpChg>
        <pc:grpChg chg="mod">
          <ac:chgData name="Sudip Bhattacharyya" userId="1c89c0fa5335bde4" providerId="LiveId" clId="{315E0888-8B8D-40D8-BBAD-2D4D7CB4607C}" dt="2018-07-07T18:42:18.807" v="1055" actId="1076"/>
          <ac:grpSpMkLst>
            <pc:docMk/>
            <pc:sldMk cId="4022497204" sldId="311"/>
            <ac:grpSpMk id="30" creationId="{2A207741-FF77-4516-ADC4-C6CFECA7E7AD}"/>
          </ac:grpSpMkLst>
        </pc:grpChg>
        <pc:grpChg chg="mod">
          <ac:chgData name="Sudip Bhattacharyya" userId="1c89c0fa5335bde4" providerId="LiveId" clId="{315E0888-8B8D-40D8-BBAD-2D4D7CB4607C}" dt="2018-07-07T18:42:18.807" v="1055" actId="1076"/>
          <ac:grpSpMkLst>
            <pc:docMk/>
            <pc:sldMk cId="4022497204" sldId="311"/>
            <ac:grpSpMk id="33" creationId="{6050D2CF-2D1D-41AB-8564-C6652D03C5BC}"/>
          </ac:grpSpMkLst>
        </pc:grpChg>
      </pc:sldChg>
    </pc:docChg>
  </pc:docChgLst>
  <pc:docChgLst>
    <pc:chgData name="Timothy McWilliams" userId="a958261cafb92040" providerId="LiveId" clId="{33B7BEB0-6C73-7244-B599-9197A730B189}"/>
    <pc:docChg chg="custSel modSld">
      <pc:chgData name="Timothy McWilliams" userId="a958261cafb92040" providerId="LiveId" clId="{33B7BEB0-6C73-7244-B599-9197A730B189}" dt="2018-07-08T01:55:10.511" v="200" actId="1076"/>
      <pc:docMkLst>
        <pc:docMk/>
      </pc:docMkLst>
      <pc:sldChg chg="modSp">
        <pc:chgData name="Timothy McWilliams" userId="a958261cafb92040" providerId="LiveId" clId="{33B7BEB0-6C73-7244-B599-9197A730B189}" dt="2018-07-07T16:45:08.922" v="20" actId="27636"/>
        <pc:sldMkLst>
          <pc:docMk/>
          <pc:sldMk cId="1677321490" sldId="256"/>
        </pc:sldMkLst>
        <pc:spChg chg="mod">
          <ac:chgData name="Timothy McWilliams" userId="a958261cafb92040" providerId="LiveId" clId="{33B7BEB0-6C73-7244-B599-9197A730B189}" dt="2018-07-07T16:45:08.922" v="20" actId="27636"/>
          <ac:spMkLst>
            <pc:docMk/>
            <pc:sldMk cId="1677321490" sldId="256"/>
            <ac:spMk id="3" creationId="{00000000-0000-0000-0000-000000000000}"/>
          </ac:spMkLst>
        </pc:spChg>
      </pc:sldChg>
      <pc:sldChg chg="modSp">
        <pc:chgData name="Timothy McWilliams" userId="a958261cafb92040" providerId="LiveId" clId="{33B7BEB0-6C73-7244-B599-9197A730B189}" dt="2018-07-07T16:50:38.560" v="23" actId="14100"/>
        <pc:sldMkLst>
          <pc:docMk/>
          <pc:sldMk cId="1046363501" sldId="277"/>
        </pc:sldMkLst>
        <pc:spChg chg="mod">
          <ac:chgData name="Timothy McWilliams" userId="a958261cafb92040" providerId="LiveId" clId="{33B7BEB0-6C73-7244-B599-9197A730B189}" dt="2018-07-07T16:50:38.560" v="23" actId="14100"/>
          <ac:spMkLst>
            <pc:docMk/>
            <pc:sldMk cId="1046363501" sldId="277"/>
            <ac:spMk id="3" creationId="{00000000-0000-0000-0000-000000000000}"/>
          </ac:spMkLst>
        </pc:spChg>
      </pc:sldChg>
      <pc:sldChg chg="modSp">
        <pc:chgData name="Timothy McWilliams" userId="a958261cafb92040" providerId="LiveId" clId="{33B7BEB0-6C73-7244-B599-9197A730B189}" dt="2018-07-07T16:45:43.799" v="22" actId="1076"/>
        <pc:sldMkLst>
          <pc:docMk/>
          <pc:sldMk cId="3984630519" sldId="279"/>
        </pc:sldMkLst>
        <pc:picChg chg="mod">
          <ac:chgData name="Timothy McWilliams" userId="a958261cafb92040" providerId="LiveId" clId="{33B7BEB0-6C73-7244-B599-9197A730B189}" dt="2018-07-07T16:45:43.799" v="22" actId="1076"/>
          <ac:picMkLst>
            <pc:docMk/>
            <pc:sldMk cId="3984630519" sldId="279"/>
            <ac:picMk id="7" creationId="{470BDB72-F3F2-40E3-BA3C-50DFFAB7D5F2}"/>
          </ac:picMkLst>
        </pc:picChg>
      </pc:sldChg>
      <pc:sldChg chg="addSp modSp">
        <pc:chgData name="Timothy McWilliams" userId="a958261cafb92040" providerId="LiveId" clId="{33B7BEB0-6C73-7244-B599-9197A730B189}" dt="2018-07-07T17:11:16.535" v="51" actId="14100"/>
        <pc:sldMkLst>
          <pc:docMk/>
          <pc:sldMk cId="1178203216" sldId="280"/>
        </pc:sldMkLst>
        <pc:grpChg chg="add mod">
          <ac:chgData name="Timothy McWilliams" userId="a958261cafb92040" providerId="LiveId" clId="{33B7BEB0-6C73-7244-B599-9197A730B189}" dt="2018-07-07T17:11:16.535" v="51" actId="14100"/>
          <ac:grpSpMkLst>
            <pc:docMk/>
            <pc:sldMk cId="1178203216" sldId="280"/>
            <ac:grpSpMk id="4" creationId="{DDA87FF5-49CD-0645-898C-8C30714793D5}"/>
          </ac:grpSpMkLst>
        </pc:grpChg>
        <pc:picChg chg="mod">
          <ac:chgData name="Timothy McWilliams" userId="a958261cafb92040" providerId="LiveId" clId="{33B7BEB0-6C73-7244-B599-9197A730B189}" dt="2018-07-07T17:11:11.939" v="50" actId="164"/>
          <ac:picMkLst>
            <pc:docMk/>
            <pc:sldMk cId="1178203216" sldId="280"/>
            <ac:picMk id="6" creationId="{42D29C5F-0410-4D80-A2C6-0821D6B33044}"/>
          </ac:picMkLst>
        </pc:picChg>
        <pc:picChg chg="mod modCrop">
          <ac:chgData name="Timothy McWilliams" userId="a958261cafb92040" providerId="LiveId" clId="{33B7BEB0-6C73-7244-B599-9197A730B189}" dt="2018-07-07T17:11:11.939" v="50" actId="164"/>
          <ac:picMkLst>
            <pc:docMk/>
            <pc:sldMk cId="1178203216" sldId="280"/>
            <ac:picMk id="8" creationId="{D42BDDBE-EB6D-4DD7-BA72-99774A115092}"/>
          </ac:picMkLst>
        </pc:picChg>
      </pc:sldChg>
      <pc:sldChg chg="addSp modSp">
        <pc:chgData name="Timothy McWilliams" userId="a958261cafb92040" providerId="LiveId" clId="{33B7BEB0-6C73-7244-B599-9197A730B189}" dt="2018-07-07T17:06:23.890" v="49" actId="207"/>
        <pc:sldMkLst>
          <pc:docMk/>
          <pc:sldMk cId="1147964707" sldId="281"/>
        </pc:sldMkLst>
        <pc:spChg chg="add mod">
          <ac:chgData name="Timothy McWilliams" userId="a958261cafb92040" providerId="LiveId" clId="{33B7BEB0-6C73-7244-B599-9197A730B189}" dt="2018-07-07T17:05:05.174" v="48" actId="14100"/>
          <ac:spMkLst>
            <pc:docMk/>
            <pc:sldMk cId="1147964707" sldId="281"/>
            <ac:spMk id="3" creationId="{3F964BBE-C8E7-5E43-A111-34B862029A19}"/>
          </ac:spMkLst>
        </pc:spChg>
        <pc:spChg chg="mod">
          <ac:chgData name="Timothy McWilliams" userId="a958261cafb92040" providerId="LiveId" clId="{33B7BEB0-6C73-7244-B599-9197A730B189}" dt="2018-07-07T17:06:23.890" v="49" actId="207"/>
          <ac:spMkLst>
            <pc:docMk/>
            <pc:sldMk cId="1147964707" sldId="281"/>
            <ac:spMk id="4" creationId="{92EB41D5-D79A-4D83-AA9B-A06FBB2D9606}"/>
          </ac:spMkLst>
        </pc:spChg>
        <pc:spChg chg="mod">
          <ac:chgData name="Timothy McWilliams" userId="a958261cafb92040" providerId="LiveId" clId="{33B7BEB0-6C73-7244-B599-9197A730B189}" dt="2018-07-07T17:00:14.190" v="30" actId="207"/>
          <ac:spMkLst>
            <pc:docMk/>
            <pc:sldMk cId="1147964707" sldId="281"/>
            <ac:spMk id="6" creationId="{24E86C99-8905-42DD-AD17-5500B7A361C2}"/>
          </ac:spMkLst>
        </pc:spChg>
        <pc:spChg chg="mod">
          <ac:chgData name="Timothy McWilliams" userId="a958261cafb92040" providerId="LiveId" clId="{33B7BEB0-6C73-7244-B599-9197A730B189}" dt="2018-07-07T17:01:46.080" v="34" actId="1076"/>
          <ac:spMkLst>
            <pc:docMk/>
            <pc:sldMk cId="1147964707" sldId="281"/>
            <ac:spMk id="8" creationId="{8B617303-74E7-4774-ACB0-3A3566ECD708}"/>
          </ac:spMkLst>
        </pc:spChg>
        <pc:spChg chg="mod">
          <ac:chgData name="Timothy McWilliams" userId="a958261cafb92040" providerId="LiveId" clId="{33B7BEB0-6C73-7244-B599-9197A730B189}" dt="2018-07-07T17:04:17.515" v="40" actId="14100"/>
          <ac:spMkLst>
            <pc:docMk/>
            <pc:sldMk cId="1147964707" sldId="281"/>
            <ac:spMk id="11" creationId="{14E0A996-6BAB-47B3-B373-1E368427C5B6}"/>
          </ac:spMkLst>
        </pc:spChg>
        <pc:spChg chg="mod">
          <ac:chgData name="Timothy McWilliams" userId="a958261cafb92040" providerId="LiveId" clId="{33B7BEB0-6C73-7244-B599-9197A730B189}" dt="2018-07-07T17:04:47.496" v="44" actId="14100"/>
          <ac:spMkLst>
            <pc:docMk/>
            <pc:sldMk cId="1147964707" sldId="281"/>
            <ac:spMk id="12" creationId="{67FCE931-7828-4F3E-92FD-71AD12D7B3D1}"/>
          </ac:spMkLst>
        </pc:spChg>
      </pc:sldChg>
      <pc:sldChg chg="addSp delSp modSp">
        <pc:chgData name="Timothy McWilliams" userId="a958261cafb92040" providerId="LiveId" clId="{33B7BEB0-6C73-7244-B599-9197A730B189}" dt="2018-07-07T17:14:10.457" v="70" actId="14100"/>
        <pc:sldMkLst>
          <pc:docMk/>
          <pc:sldMk cId="1454189919" sldId="283"/>
        </pc:sldMkLst>
        <pc:spChg chg="mod">
          <ac:chgData name="Timothy McWilliams" userId="a958261cafb92040" providerId="LiveId" clId="{33B7BEB0-6C73-7244-B599-9197A730B189}" dt="2018-07-07T17:13:49.701" v="66" actId="1076"/>
          <ac:spMkLst>
            <pc:docMk/>
            <pc:sldMk cId="1454189919" sldId="283"/>
            <ac:spMk id="12" creationId="{EAA3FC17-4578-4E4A-B8B7-03BB868FA6FA}"/>
          </ac:spMkLst>
        </pc:spChg>
        <pc:spChg chg="mod">
          <ac:chgData name="Timothy McWilliams" userId="a958261cafb92040" providerId="LiveId" clId="{33B7BEB0-6C73-7244-B599-9197A730B189}" dt="2018-07-07T17:14:04.048" v="69" actId="1076"/>
          <ac:spMkLst>
            <pc:docMk/>
            <pc:sldMk cId="1454189919" sldId="283"/>
            <ac:spMk id="15" creationId="{E97A4D71-8CF1-7541-A794-2CA9CF24339F}"/>
          </ac:spMkLst>
        </pc:spChg>
        <pc:grpChg chg="add del">
          <ac:chgData name="Timothy McWilliams" userId="a958261cafb92040" providerId="LiveId" clId="{33B7BEB0-6C73-7244-B599-9197A730B189}" dt="2018-07-07T17:13:02.343" v="57" actId="478"/>
          <ac:grpSpMkLst>
            <pc:docMk/>
            <pc:sldMk cId="1454189919" sldId="283"/>
            <ac:grpSpMk id="6" creationId="{24519DA1-C2F8-0F4E-9B04-238E4CBBDD47}"/>
          </ac:grpSpMkLst>
        </pc:grpChg>
        <pc:grpChg chg="add mod">
          <ac:chgData name="Timothy McWilliams" userId="a958261cafb92040" providerId="LiveId" clId="{33B7BEB0-6C73-7244-B599-9197A730B189}" dt="2018-07-07T17:13:41.757" v="63" actId="1076"/>
          <ac:grpSpMkLst>
            <pc:docMk/>
            <pc:sldMk cId="1454189919" sldId="283"/>
            <ac:grpSpMk id="9" creationId="{9EDA9103-530A-A144-8287-530F8398E944}"/>
          </ac:grpSpMkLst>
        </pc:grpChg>
        <pc:grpChg chg="add mod">
          <ac:chgData name="Timothy McWilliams" userId="a958261cafb92040" providerId="LiveId" clId="{33B7BEB0-6C73-7244-B599-9197A730B189}" dt="2018-07-07T17:14:10.457" v="70" actId="14100"/>
          <ac:grpSpMkLst>
            <pc:docMk/>
            <pc:sldMk cId="1454189919" sldId="283"/>
            <ac:grpSpMk id="13" creationId="{A8F08C8A-008F-6F4B-B063-373F93B83B9E}"/>
          </ac:grpSpMkLst>
        </pc:grpChg>
      </pc:sldChg>
      <pc:sldChg chg="modSp">
        <pc:chgData name="Timothy McWilliams" userId="a958261cafb92040" providerId="LiveId" clId="{33B7BEB0-6C73-7244-B599-9197A730B189}" dt="2018-07-08T01:10:16.106" v="163" actId="20577"/>
        <pc:sldMkLst>
          <pc:docMk/>
          <pc:sldMk cId="1811841922" sldId="298"/>
        </pc:sldMkLst>
        <pc:spChg chg="mod">
          <ac:chgData name="Timothy McWilliams" userId="a958261cafb92040" providerId="LiveId" clId="{33B7BEB0-6C73-7244-B599-9197A730B189}" dt="2018-07-08T01:10:16.106" v="163" actId="20577"/>
          <ac:spMkLst>
            <pc:docMk/>
            <pc:sldMk cId="1811841922" sldId="298"/>
            <ac:spMk id="5" creationId="{56245971-E162-428D-AE85-B4E8355126AA}"/>
          </ac:spMkLst>
        </pc:spChg>
      </pc:sldChg>
      <pc:sldChg chg="addSp modSp">
        <pc:chgData name="Timothy McWilliams" userId="a958261cafb92040" providerId="LiveId" clId="{33B7BEB0-6C73-7244-B599-9197A730B189}" dt="2018-07-07T16:41:01.159" v="13" actId="1076"/>
        <pc:sldMkLst>
          <pc:docMk/>
          <pc:sldMk cId="872120475" sldId="301"/>
        </pc:sldMkLst>
        <pc:spChg chg="add mod">
          <ac:chgData name="Timothy McWilliams" userId="a958261cafb92040" providerId="LiveId" clId="{33B7BEB0-6C73-7244-B599-9197A730B189}" dt="2018-07-07T16:41:01.159" v="13" actId="1076"/>
          <ac:spMkLst>
            <pc:docMk/>
            <pc:sldMk cId="872120475" sldId="301"/>
            <ac:spMk id="10" creationId="{C898231B-0485-C646-B2C7-D6E5748D8BFB}"/>
          </ac:spMkLst>
        </pc:spChg>
        <pc:spChg chg="add mod">
          <ac:chgData name="Timothy McWilliams" userId="a958261cafb92040" providerId="LiveId" clId="{33B7BEB0-6C73-7244-B599-9197A730B189}" dt="2018-07-07T16:41:01.159" v="13" actId="1076"/>
          <ac:spMkLst>
            <pc:docMk/>
            <pc:sldMk cId="872120475" sldId="301"/>
            <ac:spMk id="11" creationId="{2C09450F-45F0-0445-9664-526BCDCFB78D}"/>
          </ac:spMkLst>
        </pc:spChg>
        <pc:grpChg chg="add mod">
          <ac:chgData name="Timothy McWilliams" userId="a958261cafb92040" providerId="LiveId" clId="{33B7BEB0-6C73-7244-B599-9197A730B189}" dt="2018-07-07T16:41:01.159" v="13" actId="1076"/>
          <ac:grpSpMkLst>
            <pc:docMk/>
            <pc:sldMk cId="872120475" sldId="301"/>
            <ac:grpSpMk id="6" creationId="{F760757D-1D9E-344C-84D5-8A7B7A28B866}"/>
          </ac:grpSpMkLst>
        </pc:grpChg>
        <pc:picChg chg="add mod">
          <ac:chgData name="Timothy McWilliams" userId="a958261cafb92040" providerId="LiveId" clId="{33B7BEB0-6C73-7244-B599-9197A730B189}" dt="2018-07-07T16:40:34.009" v="10" actId="14100"/>
          <ac:picMkLst>
            <pc:docMk/>
            <pc:sldMk cId="872120475" sldId="301"/>
            <ac:picMk id="5" creationId="{CE1702B1-7821-8245-AD74-E750800BD18F}"/>
          </ac:picMkLst>
        </pc:picChg>
      </pc:sldChg>
      <pc:sldChg chg="addSp modSp">
        <pc:chgData name="Timothy McWilliams" userId="a958261cafb92040" providerId="LiveId" clId="{33B7BEB0-6C73-7244-B599-9197A730B189}" dt="2018-07-07T16:41:09.422" v="14" actId="1076"/>
        <pc:sldMkLst>
          <pc:docMk/>
          <pc:sldMk cId="1164737871" sldId="305"/>
        </pc:sldMkLst>
        <pc:spChg chg="add mod">
          <ac:chgData name="Timothy McWilliams" userId="a958261cafb92040" providerId="LiveId" clId="{33B7BEB0-6C73-7244-B599-9197A730B189}" dt="2018-07-07T16:41:09.422" v="14" actId="1076"/>
          <ac:spMkLst>
            <pc:docMk/>
            <pc:sldMk cId="1164737871" sldId="305"/>
            <ac:spMk id="10" creationId="{59C2FB44-5423-F947-BD62-F4EAD3B61BEE}"/>
          </ac:spMkLst>
        </pc:spChg>
        <pc:spChg chg="add mod">
          <ac:chgData name="Timothy McWilliams" userId="a958261cafb92040" providerId="LiveId" clId="{33B7BEB0-6C73-7244-B599-9197A730B189}" dt="2018-07-07T16:41:09.422" v="14" actId="1076"/>
          <ac:spMkLst>
            <pc:docMk/>
            <pc:sldMk cId="1164737871" sldId="305"/>
            <ac:spMk id="11" creationId="{477B37F7-9033-3142-BC1C-4B5690255DF4}"/>
          </ac:spMkLst>
        </pc:spChg>
        <pc:grpChg chg="add mod">
          <ac:chgData name="Timothy McWilliams" userId="a958261cafb92040" providerId="LiveId" clId="{33B7BEB0-6C73-7244-B599-9197A730B189}" dt="2018-07-07T16:41:09.422" v="14" actId="1076"/>
          <ac:grpSpMkLst>
            <pc:docMk/>
            <pc:sldMk cId="1164737871" sldId="305"/>
            <ac:grpSpMk id="6" creationId="{43CA33AF-7C20-8B44-8CA4-AA68EF9A9DEF}"/>
          </ac:grpSpMkLst>
        </pc:grpChg>
        <pc:picChg chg="add mod">
          <ac:chgData name="Timothy McWilliams" userId="a958261cafb92040" providerId="LiveId" clId="{33B7BEB0-6C73-7244-B599-9197A730B189}" dt="2018-07-07T16:40:01.729" v="5" actId="1076"/>
          <ac:picMkLst>
            <pc:docMk/>
            <pc:sldMk cId="1164737871" sldId="305"/>
            <ac:picMk id="5" creationId="{D5E68C74-A5E1-8143-A1BE-1A009E110226}"/>
          </ac:picMkLst>
        </pc:picChg>
      </pc:sldChg>
      <pc:sldChg chg="modSp">
        <pc:chgData name="Timothy McWilliams" userId="a958261cafb92040" providerId="LiveId" clId="{33B7BEB0-6C73-7244-B599-9197A730B189}" dt="2018-07-07T18:45:56.951" v="102" actId="1076"/>
        <pc:sldMkLst>
          <pc:docMk/>
          <pc:sldMk cId="1845837997" sldId="308"/>
        </pc:sldMkLst>
        <pc:spChg chg="mod">
          <ac:chgData name="Timothy McWilliams" userId="a958261cafb92040" providerId="LiveId" clId="{33B7BEB0-6C73-7244-B599-9197A730B189}" dt="2018-07-07T18:45:56.951" v="102" actId="1076"/>
          <ac:spMkLst>
            <pc:docMk/>
            <pc:sldMk cId="1845837997" sldId="308"/>
            <ac:spMk id="3" creationId="{BD3E5DA1-98EB-4287-9225-58FFF495319D}"/>
          </ac:spMkLst>
        </pc:spChg>
      </pc:sldChg>
      <pc:sldChg chg="modSp">
        <pc:chgData name="Timothy McWilliams" userId="a958261cafb92040" providerId="LiveId" clId="{33B7BEB0-6C73-7244-B599-9197A730B189}" dt="2018-07-08T00:29:08.528" v="114"/>
        <pc:sldMkLst>
          <pc:docMk/>
          <pc:sldMk cId="3019114907" sldId="309"/>
        </pc:sldMkLst>
        <pc:spChg chg="mod">
          <ac:chgData name="Timothy McWilliams" userId="a958261cafb92040" providerId="LiveId" clId="{33B7BEB0-6C73-7244-B599-9197A730B189}" dt="2018-07-08T00:09:04.139" v="111" actId="1076"/>
          <ac:spMkLst>
            <pc:docMk/>
            <pc:sldMk cId="3019114907" sldId="309"/>
            <ac:spMk id="2" creationId="{00000000-0000-0000-0000-000000000000}"/>
          </ac:spMkLst>
        </pc:spChg>
        <pc:spChg chg="mod">
          <ac:chgData name="Timothy McWilliams" userId="a958261cafb92040" providerId="LiveId" clId="{33B7BEB0-6C73-7244-B599-9197A730B189}" dt="2018-07-08T00:29:08.528" v="114"/>
          <ac:spMkLst>
            <pc:docMk/>
            <pc:sldMk cId="3019114907" sldId="309"/>
            <ac:spMk id="5" creationId="{FC2B8436-9BF6-4D12-9047-B5E289F2BB98}"/>
          </ac:spMkLst>
        </pc:spChg>
      </pc:sldChg>
      <pc:sldChg chg="addSp delSp modSp">
        <pc:chgData name="Timothy McWilliams" userId="a958261cafb92040" providerId="LiveId" clId="{33B7BEB0-6C73-7244-B599-9197A730B189}" dt="2018-07-08T01:55:10.511" v="200" actId="1076"/>
        <pc:sldMkLst>
          <pc:docMk/>
          <pc:sldMk cId="4022497204" sldId="311"/>
        </pc:sldMkLst>
        <pc:spChg chg="mod">
          <ac:chgData name="Timothy McWilliams" userId="a958261cafb92040" providerId="LiveId" clId="{33B7BEB0-6C73-7244-B599-9197A730B189}" dt="2018-07-07T18:43:47.525" v="74" actId="20577"/>
          <ac:spMkLst>
            <pc:docMk/>
            <pc:sldMk cId="4022497204" sldId="311"/>
            <ac:spMk id="2" creationId="{00000000-0000-0000-0000-000000000000}"/>
          </ac:spMkLst>
        </pc:spChg>
        <pc:spChg chg="add del mod">
          <ac:chgData name="Timothy McWilliams" userId="a958261cafb92040" providerId="LiveId" clId="{33B7BEB0-6C73-7244-B599-9197A730B189}" dt="2018-07-08T01:54:20.564" v="193" actId="478"/>
          <ac:spMkLst>
            <pc:docMk/>
            <pc:sldMk cId="4022497204" sldId="311"/>
            <ac:spMk id="4" creationId="{15FBC9F4-B639-C449-A9CD-13159E06495B}"/>
          </ac:spMkLst>
        </pc:spChg>
        <pc:spChg chg="add">
          <ac:chgData name="Timothy McWilliams" userId="a958261cafb92040" providerId="LiveId" clId="{33B7BEB0-6C73-7244-B599-9197A730B189}" dt="2018-07-08T01:49:10.720" v="181"/>
          <ac:spMkLst>
            <pc:docMk/>
            <pc:sldMk cId="4022497204" sldId="311"/>
            <ac:spMk id="22" creationId="{BFF39CD9-AAE5-B644-A796-09DEC55ADE3C}"/>
          </ac:spMkLst>
        </pc:spChg>
        <pc:spChg chg="mod">
          <ac:chgData name="Timothy McWilliams" userId="a958261cafb92040" providerId="LiveId" clId="{33B7BEB0-6C73-7244-B599-9197A730B189}" dt="2018-07-08T01:54:41.183" v="195" actId="255"/>
          <ac:spMkLst>
            <pc:docMk/>
            <pc:sldMk cId="4022497204" sldId="311"/>
            <ac:spMk id="29" creationId="{77B42600-CD5D-4E7A-8C87-B4AE1AF7D9F9}"/>
          </ac:spMkLst>
        </pc:spChg>
        <pc:spChg chg="mod">
          <ac:chgData name="Timothy McWilliams" userId="a958261cafb92040" providerId="LiveId" clId="{33B7BEB0-6C73-7244-B599-9197A730B189}" dt="2018-07-08T01:55:10.511" v="200" actId="1076"/>
          <ac:spMkLst>
            <pc:docMk/>
            <pc:sldMk cId="4022497204" sldId="311"/>
            <ac:spMk id="32" creationId="{41221E77-F565-4036-8496-DE2DF69ABEA4}"/>
          </ac:spMkLst>
        </pc:spChg>
        <pc:spChg chg="mod">
          <ac:chgData name="Timothy McWilliams" userId="a958261cafb92040" providerId="LiveId" clId="{33B7BEB0-6C73-7244-B599-9197A730B189}" dt="2018-07-08T01:54:41.183" v="195" actId="255"/>
          <ac:spMkLst>
            <pc:docMk/>
            <pc:sldMk cId="4022497204" sldId="311"/>
            <ac:spMk id="35" creationId="{D882AB05-CE58-4084-A448-051589E90EAE}"/>
          </ac:spMkLst>
        </pc:spChg>
        <pc:spChg chg="mod">
          <ac:chgData name="Timothy McWilliams" userId="a958261cafb92040" providerId="LiveId" clId="{33B7BEB0-6C73-7244-B599-9197A730B189}" dt="2018-07-08T01:54:57.264" v="198" actId="164"/>
          <ac:spMkLst>
            <pc:docMk/>
            <pc:sldMk cId="4022497204" sldId="311"/>
            <ac:spMk id="36" creationId="{C933EA6C-ED7B-4CBB-ACF5-5B6B2BCF9787}"/>
          </ac:spMkLst>
        </pc:spChg>
        <pc:spChg chg="mod">
          <ac:chgData name="Timothy McWilliams" userId="a958261cafb92040" providerId="LiveId" clId="{33B7BEB0-6C73-7244-B599-9197A730B189}" dt="2018-07-08T01:54:57.264" v="198" actId="164"/>
          <ac:spMkLst>
            <pc:docMk/>
            <pc:sldMk cId="4022497204" sldId="311"/>
            <ac:spMk id="37" creationId="{0A28F6CA-830A-4E58-8828-C3E810EBEB54}"/>
          </ac:spMkLst>
        </pc:spChg>
        <pc:spChg chg="mod">
          <ac:chgData name="Timothy McWilliams" userId="a958261cafb92040" providerId="LiveId" clId="{33B7BEB0-6C73-7244-B599-9197A730B189}" dt="2018-07-08T01:54:57.264" v="198" actId="164"/>
          <ac:spMkLst>
            <pc:docMk/>
            <pc:sldMk cId="4022497204" sldId="311"/>
            <ac:spMk id="38" creationId="{FA4A5903-3772-4A7A-80B5-D446CDA74AF5}"/>
          </ac:spMkLst>
        </pc:spChg>
        <pc:spChg chg="mod">
          <ac:chgData name="Timothy McWilliams" userId="a958261cafb92040" providerId="LiveId" clId="{33B7BEB0-6C73-7244-B599-9197A730B189}" dt="2018-07-08T01:54:57.264" v="198" actId="164"/>
          <ac:spMkLst>
            <pc:docMk/>
            <pc:sldMk cId="4022497204" sldId="311"/>
            <ac:spMk id="39" creationId="{8A707389-8055-428A-91DD-44D21E0D75AE}"/>
          </ac:spMkLst>
        </pc:spChg>
        <pc:spChg chg="mod">
          <ac:chgData name="Timothy McWilliams" userId="a958261cafb92040" providerId="LiveId" clId="{33B7BEB0-6C73-7244-B599-9197A730B189}" dt="2018-07-08T01:54:57.264" v="198" actId="164"/>
          <ac:spMkLst>
            <pc:docMk/>
            <pc:sldMk cId="4022497204" sldId="311"/>
            <ac:spMk id="40" creationId="{FB3DCA1C-342A-4F8F-A8B9-1E6D0A26CFDE}"/>
          </ac:spMkLst>
        </pc:spChg>
        <pc:spChg chg="mod">
          <ac:chgData name="Timothy McWilliams" userId="a958261cafb92040" providerId="LiveId" clId="{33B7BEB0-6C73-7244-B599-9197A730B189}" dt="2018-07-08T01:54:57.264" v="198" actId="164"/>
          <ac:spMkLst>
            <pc:docMk/>
            <pc:sldMk cId="4022497204" sldId="311"/>
            <ac:spMk id="41" creationId="{1B4894A3-BBF3-448D-BB83-359353506814}"/>
          </ac:spMkLst>
        </pc:spChg>
        <pc:spChg chg="mod">
          <ac:chgData name="Timothy McWilliams" userId="a958261cafb92040" providerId="LiveId" clId="{33B7BEB0-6C73-7244-B599-9197A730B189}" dt="2018-07-08T01:54:57.264" v="198" actId="164"/>
          <ac:spMkLst>
            <pc:docMk/>
            <pc:sldMk cId="4022497204" sldId="311"/>
            <ac:spMk id="42" creationId="{AC5D0B5E-D05A-4FCB-A0A1-1FB86D0AC191}"/>
          </ac:spMkLst>
        </pc:spChg>
        <pc:spChg chg="mod">
          <ac:chgData name="Timothy McWilliams" userId="a958261cafb92040" providerId="LiveId" clId="{33B7BEB0-6C73-7244-B599-9197A730B189}" dt="2018-07-08T01:54:57.264" v="198" actId="164"/>
          <ac:spMkLst>
            <pc:docMk/>
            <pc:sldMk cId="4022497204" sldId="311"/>
            <ac:spMk id="43" creationId="{15AABE59-63E7-4A95-8F71-8718DF42595E}"/>
          </ac:spMkLst>
        </pc:spChg>
        <pc:spChg chg="mod">
          <ac:chgData name="Timothy McWilliams" userId="a958261cafb92040" providerId="LiveId" clId="{33B7BEB0-6C73-7244-B599-9197A730B189}" dt="2018-07-08T01:54:57.264" v="198" actId="164"/>
          <ac:spMkLst>
            <pc:docMk/>
            <pc:sldMk cId="4022497204" sldId="311"/>
            <ac:spMk id="44" creationId="{0E860BAB-32EE-4414-9D39-9DCEEE58D435}"/>
          </ac:spMkLst>
        </pc:spChg>
        <pc:grpChg chg="add mod">
          <ac:chgData name="Timothy McWilliams" userId="a958261cafb92040" providerId="LiveId" clId="{33B7BEB0-6C73-7244-B599-9197A730B189}" dt="2018-07-08T01:55:04.023" v="199" actId="1076"/>
          <ac:grpSpMkLst>
            <pc:docMk/>
            <pc:sldMk cId="4022497204" sldId="311"/>
            <ac:grpSpMk id="3" creationId="{62CD9EBC-330B-C548-B02C-071EF38E464C}"/>
          </ac:grpSpMkLst>
        </pc:grpChg>
        <pc:grpChg chg="mod">
          <ac:chgData name="Timothy McWilliams" userId="a958261cafb92040" providerId="LiveId" clId="{33B7BEB0-6C73-7244-B599-9197A730B189}" dt="2018-07-08T01:54:57.264" v="198" actId="164"/>
          <ac:grpSpMkLst>
            <pc:docMk/>
            <pc:sldMk cId="4022497204" sldId="311"/>
            <ac:grpSpMk id="27" creationId="{88AE13AE-DBA8-441E-92AB-51BF8CC716A1}"/>
          </ac:grpSpMkLst>
        </pc:grpChg>
        <pc:grpChg chg="mod">
          <ac:chgData name="Timothy McWilliams" userId="a958261cafb92040" providerId="LiveId" clId="{33B7BEB0-6C73-7244-B599-9197A730B189}" dt="2018-07-08T01:54:57.264" v="198" actId="164"/>
          <ac:grpSpMkLst>
            <pc:docMk/>
            <pc:sldMk cId="4022497204" sldId="311"/>
            <ac:grpSpMk id="30" creationId="{2A207741-FF77-4516-ADC4-C6CFECA7E7AD}"/>
          </ac:grpSpMkLst>
        </pc:grpChg>
        <pc:grpChg chg="mod">
          <ac:chgData name="Timothy McWilliams" userId="a958261cafb92040" providerId="LiveId" clId="{33B7BEB0-6C73-7244-B599-9197A730B189}" dt="2018-07-08T01:54:57.264" v="198" actId="164"/>
          <ac:grpSpMkLst>
            <pc:docMk/>
            <pc:sldMk cId="4022497204" sldId="311"/>
            <ac:grpSpMk id="33" creationId="{6050D2CF-2D1D-41AB-8564-C6652D03C5BC}"/>
          </ac:grpSpMkLst>
        </pc:grpChg>
      </pc:sldChg>
    </pc:docChg>
  </pc:docChgLst>
  <pc:docChgLst>
    <pc:chgData name="Dan Freeman" userId="452e2e1a423aaf96" providerId="LiveId" clId="{A3438C45-8855-4E97-9F92-BF23B9A40B21}"/>
    <pc:docChg chg="undo custSel modSld">
      <pc:chgData name="Dan Freeman" userId="452e2e1a423aaf96" providerId="LiveId" clId="{A3438C45-8855-4E97-9F92-BF23B9A40B21}" dt="2018-07-08T01:10:37.148" v="1967" actId="404"/>
      <pc:docMkLst>
        <pc:docMk/>
      </pc:docMkLst>
      <pc:sldChg chg="modSp">
        <pc:chgData name="Dan Freeman" userId="452e2e1a423aaf96" providerId="LiveId" clId="{A3438C45-8855-4E97-9F92-BF23B9A40B21}" dt="2018-07-08T01:01:54.519" v="1946" actId="27636"/>
        <pc:sldMkLst>
          <pc:docMk/>
          <pc:sldMk cId="1677321490" sldId="256"/>
        </pc:sldMkLst>
        <pc:spChg chg="mod">
          <ac:chgData name="Dan Freeman" userId="452e2e1a423aaf96" providerId="LiveId" clId="{A3438C45-8855-4E97-9F92-BF23B9A40B21}" dt="2018-07-08T01:01:54.519" v="1946" actId="27636"/>
          <ac:spMkLst>
            <pc:docMk/>
            <pc:sldMk cId="1677321490" sldId="256"/>
            <ac:spMk id="3" creationId="{00000000-0000-0000-0000-000000000000}"/>
          </ac:spMkLst>
        </pc:spChg>
      </pc:sldChg>
      <pc:sldChg chg="modSp">
        <pc:chgData name="Dan Freeman" userId="452e2e1a423aaf96" providerId="LiveId" clId="{A3438C45-8855-4E97-9F92-BF23B9A40B21}" dt="2018-07-08T01:03:46.449" v="1948" actId="20577"/>
        <pc:sldMkLst>
          <pc:docMk/>
          <pc:sldMk cId="1317524030" sldId="274"/>
        </pc:sldMkLst>
        <pc:spChg chg="mod">
          <ac:chgData name="Dan Freeman" userId="452e2e1a423aaf96" providerId="LiveId" clId="{A3438C45-8855-4E97-9F92-BF23B9A40B21}" dt="2018-07-08T01:03:46.449" v="1948" actId="20577"/>
          <ac:spMkLst>
            <pc:docMk/>
            <pc:sldMk cId="1317524030" sldId="274"/>
            <ac:spMk id="3" creationId="{00000000-0000-0000-0000-000000000000}"/>
          </ac:spMkLst>
        </pc:spChg>
      </pc:sldChg>
      <pc:sldChg chg="modSp">
        <pc:chgData name="Dan Freeman" userId="452e2e1a423aaf96" providerId="LiveId" clId="{A3438C45-8855-4E97-9F92-BF23B9A40B21}" dt="2018-07-08T01:02:44.408" v="1947" actId="20577"/>
        <pc:sldMkLst>
          <pc:docMk/>
          <pc:sldMk cId="1178203216" sldId="280"/>
        </pc:sldMkLst>
        <pc:spChg chg="mod">
          <ac:chgData name="Dan Freeman" userId="452e2e1a423aaf96" providerId="LiveId" clId="{A3438C45-8855-4E97-9F92-BF23B9A40B21}" dt="2018-07-08T01:02:44.408" v="1947" actId="20577"/>
          <ac:spMkLst>
            <pc:docMk/>
            <pc:sldMk cId="1178203216" sldId="280"/>
            <ac:spMk id="3" creationId="{00000000-0000-0000-0000-000000000000}"/>
          </ac:spMkLst>
        </pc:spChg>
      </pc:sldChg>
      <pc:sldChg chg="modSp">
        <pc:chgData name="Dan Freeman" userId="452e2e1a423aaf96" providerId="LiveId" clId="{A3438C45-8855-4E97-9F92-BF23B9A40B21}" dt="2018-07-07T17:04:09.813" v="38" actId="20577"/>
        <pc:sldMkLst>
          <pc:docMk/>
          <pc:sldMk cId="1147964707" sldId="281"/>
        </pc:sldMkLst>
        <pc:spChg chg="mod">
          <ac:chgData name="Dan Freeman" userId="452e2e1a423aaf96" providerId="LiveId" clId="{A3438C45-8855-4E97-9F92-BF23B9A40B21}" dt="2018-07-07T17:04:09.813" v="38" actId="20577"/>
          <ac:spMkLst>
            <pc:docMk/>
            <pc:sldMk cId="1147964707" sldId="281"/>
            <ac:spMk id="3" creationId="{3F964BBE-C8E7-5E43-A111-34B862029A19}"/>
          </ac:spMkLst>
        </pc:spChg>
        <pc:spChg chg="mod">
          <ac:chgData name="Dan Freeman" userId="452e2e1a423aaf96" providerId="LiveId" clId="{A3438C45-8855-4E97-9F92-BF23B9A40B21}" dt="2018-07-07T16:29:22.645" v="27" actId="14100"/>
          <ac:spMkLst>
            <pc:docMk/>
            <pc:sldMk cId="1147964707" sldId="281"/>
            <ac:spMk id="6" creationId="{24E86C99-8905-42DD-AD17-5500B7A361C2}"/>
          </ac:spMkLst>
        </pc:spChg>
        <pc:spChg chg="mod">
          <ac:chgData name="Dan Freeman" userId="452e2e1a423aaf96" providerId="LiveId" clId="{A3438C45-8855-4E97-9F92-BF23B9A40B21}" dt="2018-07-07T16:29:15.348" v="25" actId="20577"/>
          <ac:spMkLst>
            <pc:docMk/>
            <pc:sldMk cId="1147964707" sldId="281"/>
            <ac:spMk id="9" creationId="{0F27EC56-55FE-4B08-A6CC-E71ABF3CD19C}"/>
          </ac:spMkLst>
        </pc:spChg>
      </pc:sldChg>
      <pc:sldChg chg="modSp">
        <pc:chgData name="Dan Freeman" userId="452e2e1a423aaf96" providerId="LiveId" clId="{A3438C45-8855-4E97-9F92-BF23B9A40B21}" dt="2018-07-08T00:59:40.489" v="1891" actId="20577"/>
        <pc:sldMkLst>
          <pc:docMk/>
          <pc:sldMk cId="1680398697" sldId="289"/>
        </pc:sldMkLst>
        <pc:spChg chg="mod">
          <ac:chgData name="Dan Freeman" userId="452e2e1a423aaf96" providerId="LiveId" clId="{A3438C45-8855-4E97-9F92-BF23B9A40B21}" dt="2018-07-08T00:59:40.489" v="1891" actId="20577"/>
          <ac:spMkLst>
            <pc:docMk/>
            <pc:sldMk cId="1680398697" sldId="289"/>
            <ac:spMk id="2" creationId="{00000000-0000-0000-0000-000000000000}"/>
          </ac:spMkLst>
        </pc:spChg>
      </pc:sldChg>
      <pc:sldChg chg="modSp">
        <pc:chgData name="Dan Freeman" userId="452e2e1a423aaf96" providerId="LiveId" clId="{A3438C45-8855-4E97-9F92-BF23B9A40B21}" dt="2018-07-07T16:32:36.915" v="35" actId="20577"/>
        <pc:sldMkLst>
          <pc:docMk/>
          <pc:sldMk cId="722677430" sldId="295"/>
        </pc:sldMkLst>
        <pc:spChg chg="mod">
          <ac:chgData name="Dan Freeman" userId="452e2e1a423aaf96" providerId="LiveId" clId="{A3438C45-8855-4E97-9F92-BF23B9A40B21}" dt="2018-07-07T16:31:16.498" v="31" actId="20578"/>
          <ac:spMkLst>
            <pc:docMk/>
            <pc:sldMk cId="722677430" sldId="295"/>
            <ac:spMk id="3" creationId="{00000000-0000-0000-0000-000000000000}"/>
          </ac:spMkLst>
        </pc:spChg>
        <pc:spChg chg="mod">
          <ac:chgData name="Dan Freeman" userId="452e2e1a423aaf96" providerId="LiveId" clId="{A3438C45-8855-4E97-9F92-BF23B9A40B21}" dt="2018-07-07T16:32:36.915" v="35" actId="20577"/>
          <ac:spMkLst>
            <pc:docMk/>
            <pc:sldMk cId="722677430" sldId="295"/>
            <ac:spMk id="54" creationId="{94EAFD97-D357-43D8-A9C4-A3AE346FEE5B}"/>
          </ac:spMkLst>
        </pc:spChg>
      </pc:sldChg>
      <pc:sldChg chg="modSp">
        <pc:chgData name="Dan Freeman" userId="452e2e1a423aaf96" providerId="LiveId" clId="{A3438C45-8855-4E97-9F92-BF23B9A40B21}" dt="2018-07-07T23:45:16.829" v="483" actId="20577"/>
        <pc:sldMkLst>
          <pc:docMk/>
          <pc:sldMk cId="286115071" sldId="297"/>
        </pc:sldMkLst>
        <pc:spChg chg="mod">
          <ac:chgData name="Dan Freeman" userId="452e2e1a423aaf96" providerId="LiveId" clId="{A3438C45-8855-4E97-9F92-BF23B9A40B21}" dt="2018-07-07T23:45:16.829" v="483" actId="20577"/>
          <ac:spMkLst>
            <pc:docMk/>
            <pc:sldMk cId="286115071" sldId="297"/>
            <ac:spMk id="3" creationId="{00000000-0000-0000-0000-000000000000}"/>
          </ac:spMkLst>
        </pc:spChg>
      </pc:sldChg>
      <pc:sldChg chg="modSp">
        <pc:chgData name="Dan Freeman" userId="452e2e1a423aaf96" providerId="LiveId" clId="{A3438C45-8855-4E97-9F92-BF23B9A40B21}" dt="2018-07-08T01:10:37.148" v="1967" actId="404"/>
        <pc:sldMkLst>
          <pc:docMk/>
          <pc:sldMk cId="1811841922" sldId="298"/>
        </pc:sldMkLst>
        <pc:spChg chg="mod">
          <ac:chgData name="Dan Freeman" userId="452e2e1a423aaf96" providerId="LiveId" clId="{A3438C45-8855-4E97-9F92-BF23B9A40B21}" dt="2018-07-08T01:10:37.148" v="1967" actId="404"/>
          <ac:spMkLst>
            <pc:docMk/>
            <pc:sldMk cId="1811841922" sldId="298"/>
            <ac:spMk id="5" creationId="{56245971-E162-428D-AE85-B4E8355126AA}"/>
          </ac:spMkLst>
        </pc:spChg>
      </pc:sldChg>
      <pc:sldChg chg="modSp">
        <pc:chgData name="Dan Freeman" userId="452e2e1a423aaf96" providerId="LiveId" clId="{A3438C45-8855-4E97-9F92-BF23B9A40B21}" dt="2018-07-08T00:33:27.680" v="1418" actId="255"/>
        <pc:sldMkLst>
          <pc:docMk/>
          <pc:sldMk cId="1523492211" sldId="299"/>
        </pc:sldMkLst>
        <pc:graphicFrameChg chg="modGraphic">
          <ac:chgData name="Dan Freeman" userId="452e2e1a423aaf96" providerId="LiveId" clId="{A3438C45-8855-4E97-9F92-BF23B9A40B21}" dt="2018-07-08T00:33:27.680" v="1418" actId="255"/>
          <ac:graphicFrameMkLst>
            <pc:docMk/>
            <pc:sldMk cId="1523492211" sldId="299"/>
            <ac:graphicFrameMk id="5" creationId="{5979ED02-8249-C840-9850-5367FC6EBFF7}"/>
          </ac:graphicFrameMkLst>
        </pc:graphicFrameChg>
        <pc:graphicFrameChg chg="mod modGraphic">
          <ac:chgData name="Dan Freeman" userId="452e2e1a423aaf96" providerId="LiveId" clId="{A3438C45-8855-4E97-9F92-BF23B9A40B21}" dt="2018-07-08T00:33:08.590" v="1410"/>
          <ac:graphicFrameMkLst>
            <pc:docMk/>
            <pc:sldMk cId="1523492211" sldId="299"/>
            <ac:graphicFrameMk id="6" creationId="{0FF89F74-1439-AD44-A190-C3FD280B2D94}"/>
          </ac:graphicFrameMkLst>
        </pc:graphicFrameChg>
      </pc:sldChg>
      <pc:sldChg chg="modSp">
        <pc:chgData name="Dan Freeman" userId="452e2e1a423aaf96" providerId="LiveId" clId="{A3438C45-8855-4E97-9F92-BF23B9A40B21}" dt="2018-07-08T00:33:56.483" v="1420" actId="255"/>
        <pc:sldMkLst>
          <pc:docMk/>
          <pc:sldMk cId="3611075890" sldId="300"/>
        </pc:sldMkLst>
        <pc:spChg chg="mod">
          <ac:chgData name="Dan Freeman" userId="452e2e1a423aaf96" providerId="LiveId" clId="{A3438C45-8855-4E97-9F92-BF23B9A40B21}" dt="2018-07-07T23:35:13.032" v="155" actId="20577"/>
          <ac:spMkLst>
            <pc:docMk/>
            <pc:sldMk cId="3611075890" sldId="300"/>
            <ac:spMk id="11" creationId="{FA972AD1-6A00-824F-ACA3-97E94137E2E9}"/>
          </ac:spMkLst>
        </pc:spChg>
        <pc:graphicFrameChg chg="mod modGraphic">
          <ac:chgData name="Dan Freeman" userId="452e2e1a423aaf96" providerId="LiveId" clId="{A3438C45-8855-4E97-9F92-BF23B9A40B21}" dt="2018-07-07T18:30:55.390" v="44" actId="14100"/>
          <ac:graphicFrameMkLst>
            <pc:docMk/>
            <pc:sldMk cId="3611075890" sldId="300"/>
            <ac:graphicFrameMk id="8" creationId="{CEB552CC-3D04-9443-8EFE-2A377D6B85D9}"/>
          </ac:graphicFrameMkLst>
        </pc:graphicFrameChg>
        <pc:graphicFrameChg chg="modGraphic">
          <ac:chgData name="Dan Freeman" userId="452e2e1a423aaf96" providerId="LiveId" clId="{A3438C45-8855-4E97-9F92-BF23B9A40B21}" dt="2018-07-08T00:33:56.483" v="1420" actId="255"/>
          <ac:graphicFrameMkLst>
            <pc:docMk/>
            <pc:sldMk cId="3611075890" sldId="300"/>
            <ac:graphicFrameMk id="9" creationId="{B7C85E1B-B79A-9C44-8688-EB73A9262408}"/>
          </ac:graphicFrameMkLst>
        </pc:graphicFrameChg>
      </pc:sldChg>
      <pc:sldChg chg="modSp">
        <pc:chgData name="Dan Freeman" userId="452e2e1a423aaf96" providerId="LiveId" clId="{A3438C45-8855-4E97-9F92-BF23B9A40B21}" dt="2018-07-07T18:26:37.401" v="39" actId="2062"/>
        <pc:sldMkLst>
          <pc:docMk/>
          <pc:sldMk cId="2549869052" sldId="307"/>
        </pc:sldMkLst>
        <pc:graphicFrameChg chg="modGraphic">
          <ac:chgData name="Dan Freeman" userId="452e2e1a423aaf96" providerId="LiveId" clId="{A3438C45-8855-4E97-9F92-BF23B9A40B21}" dt="2018-07-07T18:26:37.401" v="39" actId="2062"/>
          <ac:graphicFrameMkLst>
            <pc:docMk/>
            <pc:sldMk cId="2549869052" sldId="307"/>
            <ac:graphicFrameMk id="8" creationId="{CEB552CC-3D04-9443-8EFE-2A377D6B85D9}"/>
          </ac:graphicFrameMkLst>
        </pc:graphicFrameChg>
      </pc:sldChg>
      <pc:sldChg chg="modSp">
        <pc:chgData name="Dan Freeman" userId="452e2e1a423aaf96" providerId="LiveId" clId="{A3438C45-8855-4E97-9F92-BF23B9A40B21}" dt="2018-07-07T16:27:09.105" v="22" actId="20577"/>
        <pc:sldMkLst>
          <pc:docMk/>
          <pc:sldMk cId="1845837997" sldId="308"/>
        </pc:sldMkLst>
        <pc:spChg chg="mod">
          <ac:chgData name="Dan Freeman" userId="452e2e1a423aaf96" providerId="LiveId" clId="{A3438C45-8855-4E97-9F92-BF23B9A40B21}" dt="2018-07-07T16:25:29.468" v="4" actId="20577"/>
          <ac:spMkLst>
            <pc:docMk/>
            <pc:sldMk cId="1845837997" sldId="308"/>
            <ac:spMk id="2" creationId="{00000000-0000-0000-0000-000000000000}"/>
          </ac:spMkLst>
        </pc:spChg>
        <pc:spChg chg="mod">
          <ac:chgData name="Dan Freeman" userId="452e2e1a423aaf96" providerId="LiveId" clId="{A3438C45-8855-4E97-9F92-BF23B9A40B21}" dt="2018-07-07T16:27:09.105" v="22" actId="20577"/>
          <ac:spMkLst>
            <pc:docMk/>
            <pc:sldMk cId="1845837997" sldId="308"/>
            <ac:spMk id="3" creationId="{BD3E5DA1-98EB-4287-9225-58FFF495319D}"/>
          </ac:spMkLst>
        </pc:spChg>
        <pc:spChg chg="mod">
          <ac:chgData name="Dan Freeman" userId="452e2e1a423aaf96" providerId="LiveId" clId="{A3438C45-8855-4E97-9F92-BF23B9A40B21}" dt="2018-07-07T16:26:29.588" v="11" actId="20577"/>
          <ac:spMkLst>
            <pc:docMk/>
            <pc:sldMk cId="1845837997" sldId="308"/>
            <ac:spMk id="37" creationId="{0A28F6CA-830A-4E58-8828-C3E810EBEB54}"/>
          </ac:spMkLst>
        </pc:spChg>
        <pc:spChg chg="mod">
          <ac:chgData name="Dan Freeman" userId="452e2e1a423aaf96" providerId="LiveId" clId="{A3438C45-8855-4E97-9F92-BF23B9A40B21}" dt="2018-07-07T16:26:38.155" v="13" actId="20577"/>
          <ac:spMkLst>
            <pc:docMk/>
            <pc:sldMk cId="1845837997" sldId="308"/>
            <ac:spMk id="38" creationId="{FA4A5903-3772-4A7A-80B5-D446CDA74AF5}"/>
          </ac:spMkLst>
        </pc:spChg>
        <pc:spChg chg="mod">
          <ac:chgData name="Dan Freeman" userId="452e2e1a423aaf96" providerId="LiveId" clId="{A3438C45-8855-4E97-9F92-BF23B9A40B21}" dt="2018-07-07T16:26:42.844" v="16" actId="20577"/>
          <ac:spMkLst>
            <pc:docMk/>
            <pc:sldMk cId="1845837997" sldId="308"/>
            <ac:spMk id="41" creationId="{1B4894A3-BBF3-448D-BB83-359353506814}"/>
          </ac:spMkLst>
        </pc:spChg>
        <pc:spChg chg="mod">
          <ac:chgData name="Dan Freeman" userId="452e2e1a423aaf96" providerId="LiveId" clId="{A3438C45-8855-4E97-9F92-BF23B9A40B21}" dt="2018-07-07T16:26:32.628" v="12" actId="20577"/>
          <ac:spMkLst>
            <pc:docMk/>
            <pc:sldMk cId="1845837997" sldId="308"/>
            <ac:spMk id="42" creationId="{AC5D0B5E-D05A-4FCB-A0A1-1FB86D0AC191}"/>
          </ac:spMkLst>
        </pc:spChg>
        <pc:spChg chg="mod">
          <ac:chgData name="Dan Freeman" userId="452e2e1a423aaf96" providerId="LiveId" clId="{A3438C45-8855-4E97-9F92-BF23B9A40B21}" dt="2018-07-07T16:26:39.634" v="14" actId="20577"/>
          <ac:spMkLst>
            <pc:docMk/>
            <pc:sldMk cId="1845837997" sldId="308"/>
            <ac:spMk id="43" creationId="{15AABE59-63E7-4A95-8F71-8718DF42595E}"/>
          </ac:spMkLst>
        </pc:spChg>
        <pc:spChg chg="mod">
          <ac:chgData name="Dan Freeman" userId="452e2e1a423aaf96" providerId="LiveId" clId="{A3438C45-8855-4E97-9F92-BF23B9A40B21}" dt="2018-07-07T16:26:41.738" v="15" actId="20577"/>
          <ac:spMkLst>
            <pc:docMk/>
            <pc:sldMk cId="1845837997" sldId="308"/>
            <ac:spMk id="44" creationId="{0E860BAB-32EE-4414-9D39-9DCEEE58D435}"/>
          </ac:spMkLst>
        </pc:spChg>
      </pc:sldChg>
      <pc:sldChg chg="addSp modSp">
        <pc:chgData name="Dan Freeman" userId="452e2e1a423aaf96" providerId="LiveId" clId="{A3438C45-8855-4E97-9F92-BF23B9A40B21}" dt="2018-07-08T00:43:43.770" v="1428" actId="6549"/>
        <pc:sldMkLst>
          <pc:docMk/>
          <pc:sldMk cId="3019114907" sldId="309"/>
        </pc:sldMkLst>
        <pc:spChg chg="add mod">
          <ac:chgData name="Dan Freeman" userId="452e2e1a423aaf96" providerId="LiveId" clId="{A3438C45-8855-4E97-9F92-BF23B9A40B21}" dt="2018-07-08T00:43:43.770" v="1428" actId="6549"/>
          <ac:spMkLst>
            <pc:docMk/>
            <pc:sldMk cId="3019114907" sldId="309"/>
            <ac:spMk id="5" creationId="{FC2B8436-9BF6-4D12-9047-B5E289F2BB98}"/>
          </ac:spMkLst>
        </pc:spChg>
        <pc:graphicFrameChg chg="modGraphic">
          <ac:chgData name="Dan Freeman" userId="452e2e1a423aaf96" providerId="LiveId" clId="{A3438C45-8855-4E97-9F92-BF23B9A40B21}" dt="2018-07-08T00:34:15.872" v="1421" actId="2711"/>
          <ac:graphicFrameMkLst>
            <pc:docMk/>
            <pc:sldMk cId="3019114907" sldId="309"/>
            <ac:graphicFrameMk id="3" creationId="{8397C3B8-B437-4692-A979-0C1197DA365A}"/>
          </ac:graphicFrameMkLst>
        </pc:graphicFrameChg>
        <pc:graphicFrameChg chg="add mod modGraphic">
          <ac:chgData name="Dan Freeman" userId="452e2e1a423aaf96" providerId="LiveId" clId="{A3438C45-8855-4E97-9F92-BF23B9A40B21}" dt="2018-07-08T00:16:14.001" v="1351" actId="1076"/>
          <ac:graphicFrameMkLst>
            <pc:docMk/>
            <pc:sldMk cId="3019114907" sldId="309"/>
            <ac:graphicFrameMk id="6" creationId="{3347723B-5BD3-4FBA-98ED-AD35D682C8E2}"/>
          </ac:graphicFrameMkLst>
        </pc:graphicFrameChg>
        <pc:graphicFrameChg chg="add mod">
          <ac:chgData name="Dan Freeman" userId="452e2e1a423aaf96" providerId="LiveId" clId="{A3438C45-8855-4E97-9F92-BF23B9A40B21}" dt="2018-07-08T00:30:50.211" v="1407" actId="1076"/>
          <ac:graphicFrameMkLst>
            <pc:docMk/>
            <pc:sldMk cId="3019114907" sldId="309"/>
            <ac:graphicFrameMk id="7" creationId="{46843B66-1B75-4FFF-B492-4ECB64BD99E4}"/>
          </ac:graphicFrameMkLst>
        </pc:graphicFrameChg>
      </pc:sldChg>
      <pc:sldChg chg="addSp modSp">
        <pc:chgData name="Dan Freeman" userId="452e2e1a423aaf96" providerId="LiveId" clId="{A3438C45-8855-4E97-9F92-BF23B9A40B21}" dt="2018-07-08T00:57:02.262" v="1877" actId="20577"/>
        <pc:sldMkLst>
          <pc:docMk/>
          <pc:sldMk cId="3052924756" sldId="310"/>
        </pc:sldMkLst>
        <pc:spChg chg="mod">
          <ac:chgData name="Dan Freeman" userId="452e2e1a423aaf96" providerId="LiveId" clId="{A3438C45-8855-4E97-9F92-BF23B9A40B21}" dt="2018-07-07T23:25:08.891" v="48" actId="20577"/>
          <ac:spMkLst>
            <pc:docMk/>
            <pc:sldMk cId="3052924756" sldId="310"/>
            <ac:spMk id="2" creationId="{00000000-0000-0000-0000-000000000000}"/>
          </ac:spMkLst>
        </pc:spChg>
        <pc:spChg chg="add mod">
          <ac:chgData name="Dan Freeman" userId="452e2e1a423aaf96" providerId="LiveId" clId="{A3438C45-8855-4E97-9F92-BF23B9A40B21}" dt="2018-07-08T00:57:02.262" v="1877" actId="20577"/>
          <ac:spMkLst>
            <pc:docMk/>
            <pc:sldMk cId="3052924756" sldId="310"/>
            <ac:spMk id="5" creationId="{6252A9F4-7C09-4110-AC92-AE9361029451}"/>
          </ac:spMkLst>
        </pc:spChg>
      </pc:sldChg>
    </pc:docChg>
  </pc:docChgLst>
  <pc:docChgLst>
    <pc:chgData name="Sudip Bhattacharyya" userId="1c89c0fa5335bde4" providerId="Windows Live" clId="Web-{44BD77A0-DA5B-4D0D-A2C0-7E12599E69CB}"/>
    <pc:docChg chg="modSld">
      <pc:chgData name="Sudip Bhattacharyya" userId="1c89c0fa5335bde4" providerId="Windows Live" clId="Web-{44BD77A0-DA5B-4D0D-A2C0-7E12599E69CB}" dt="2018-07-09T00:09:41.596" v="15" actId="20577"/>
      <pc:docMkLst>
        <pc:docMk/>
      </pc:docMkLst>
      <pc:sldChg chg="addSp delSp modSp">
        <pc:chgData name="Sudip Bhattacharyya" userId="1c89c0fa5335bde4" providerId="Windows Live" clId="Web-{44BD77A0-DA5B-4D0D-A2C0-7E12599E69CB}" dt="2018-07-09T00:09:41.596" v="15" actId="20577"/>
        <pc:sldMkLst>
          <pc:docMk/>
          <pc:sldMk cId="1296819228" sldId="294"/>
        </pc:sldMkLst>
        <pc:spChg chg="mod">
          <ac:chgData name="Sudip Bhattacharyya" userId="1c89c0fa5335bde4" providerId="Windows Live" clId="Web-{44BD77A0-DA5B-4D0D-A2C0-7E12599E69CB}" dt="2018-07-09T00:09:41.596" v="15" actId="20577"/>
          <ac:spMkLst>
            <pc:docMk/>
            <pc:sldMk cId="1296819228" sldId="294"/>
            <ac:spMk id="12" creationId="{A466EABC-E13B-4E64-AE09-481D49B7D2C7}"/>
          </ac:spMkLst>
        </pc:spChg>
        <pc:picChg chg="add mod">
          <ac:chgData name="Sudip Bhattacharyya" userId="1c89c0fa5335bde4" providerId="Windows Live" clId="Web-{44BD77A0-DA5B-4D0D-A2C0-7E12599E69CB}" dt="2018-07-09T00:08:17.481" v="6" actId="1076"/>
          <ac:picMkLst>
            <pc:docMk/>
            <pc:sldMk cId="1296819228" sldId="294"/>
            <ac:picMk id="3" creationId="{49E22237-134B-42F6-93AD-C9F49D307574}"/>
          </ac:picMkLst>
        </pc:picChg>
        <pc:picChg chg="add mod">
          <ac:chgData name="Sudip Bhattacharyya" userId="1c89c0fa5335bde4" providerId="Windows Live" clId="Web-{44BD77A0-DA5B-4D0D-A2C0-7E12599E69CB}" dt="2018-07-09T00:08:39.856" v="8" actId="1076"/>
          <ac:picMkLst>
            <pc:docMk/>
            <pc:sldMk cId="1296819228" sldId="294"/>
            <ac:picMk id="6" creationId="{321D4770-0EA3-421A-AD3D-2CEC06E36957}"/>
          </ac:picMkLst>
        </pc:picChg>
        <pc:picChg chg="del">
          <ac:chgData name="Sudip Bhattacharyya" userId="1c89c0fa5335bde4" providerId="Windows Live" clId="Web-{44BD77A0-DA5B-4D0D-A2C0-7E12599E69CB}" dt="2018-07-09T00:08:01.574" v="4"/>
          <ac:picMkLst>
            <pc:docMk/>
            <pc:sldMk cId="1296819228" sldId="294"/>
            <ac:picMk id="7" creationId="{1102B6B2-D15E-4967-96A4-7726834B3B2B}"/>
          </ac:picMkLst>
        </pc:picChg>
        <pc:picChg chg="del">
          <ac:chgData name="Sudip Bhattacharyya" userId="1c89c0fa5335bde4" providerId="Windows Live" clId="Web-{44BD77A0-DA5B-4D0D-A2C0-7E12599E69CB}" dt="2018-07-09T00:08:01.496" v="3"/>
          <ac:picMkLst>
            <pc:docMk/>
            <pc:sldMk cId="1296819228" sldId="294"/>
            <ac:picMk id="9" creationId="{ECF69A3B-9DD4-4948-B342-F5A841F6F0FC}"/>
          </ac:picMkLst>
        </pc:picChg>
        <pc:picChg chg="del">
          <ac:chgData name="Sudip Bhattacharyya" userId="1c89c0fa5335bde4" providerId="Windows Live" clId="Web-{44BD77A0-DA5B-4D0D-A2C0-7E12599E69CB}" dt="2018-07-09T00:08:01.465" v="2"/>
          <ac:picMkLst>
            <pc:docMk/>
            <pc:sldMk cId="1296819228" sldId="294"/>
            <ac:picMk id="15" creationId="{AC237F5D-FB2F-4C7C-B3AA-C5CEFB9D71CF}"/>
          </ac:picMkLst>
        </pc:picChg>
        <pc:picChg chg="del">
          <ac:chgData name="Sudip Bhattacharyya" userId="1c89c0fa5335bde4" providerId="Windows Live" clId="Web-{44BD77A0-DA5B-4D0D-A2C0-7E12599E69CB}" dt="2018-07-09T00:08:01.449" v="1"/>
          <ac:picMkLst>
            <pc:docMk/>
            <pc:sldMk cId="1296819228" sldId="294"/>
            <ac:picMk id="24" creationId="{3D8D4331-D917-403E-91C7-42465B15D467}"/>
          </ac:picMkLst>
        </pc:picChg>
        <pc:picChg chg="del">
          <ac:chgData name="Sudip Bhattacharyya" userId="1c89c0fa5335bde4" providerId="Windows Live" clId="Web-{44BD77A0-DA5B-4D0D-A2C0-7E12599E69CB}" dt="2018-07-09T00:08:01.449" v="0"/>
          <ac:picMkLst>
            <pc:docMk/>
            <pc:sldMk cId="1296819228" sldId="294"/>
            <ac:picMk id="26" creationId="{263FD1A0-79C7-4574-A540-C6A4BD8EBD82}"/>
          </ac:picMkLst>
        </pc:picChg>
        <pc:picChg chg="add mod">
          <ac:chgData name="Sudip Bhattacharyya" userId="1c89c0fa5335bde4" providerId="Windows Live" clId="Web-{44BD77A0-DA5B-4D0D-A2C0-7E12599E69CB}" dt="2018-07-09T00:08:58.746" v="10" actId="1076"/>
          <ac:picMkLst>
            <pc:docMk/>
            <pc:sldMk cId="1296819228" sldId="294"/>
            <ac:picMk id="42" creationId="{D67BA57E-C075-487A-A36E-3B0D58893696}"/>
          </ac:picMkLst>
        </pc:picChg>
        <pc:picChg chg="add mod">
          <ac:chgData name="Sudip Bhattacharyya" userId="1c89c0fa5335bde4" providerId="Windows Live" clId="Web-{44BD77A0-DA5B-4D0D-A2C0-7E12599E69CB}" dt="2018-07-09T00:09:13.715" v="12" actId="1076"/>
          <ac:picMkLst>
            <pc:docMk/>
            <pc:sldMk cId="1296819228" sldId="294"/>
            <ac:picMk id="44" creationId="{D15955FC-A142-42C7-A018-1141544E613B}"/>
          </ac:picMkLst>
        </pc:picChg>
        <pc:picChg chg="add mod">
          <ac:chgData name="Sudip Bhattacharyya" userId="1c89c0fa5335bde4" providerId="Windows Live" clId="Web-{44BD77A0-DA5B-4D0D-A2C0-7E12599E69CB}" dt="2018-07-09T00:09:27.106" v="14" actId="1076"/>
          <ac:picMkLst>
            <pc:docMk/>
            <pc:sldMk cId="1296819228" sldId="294"/>
            <ac:picMk id="46" creationId="{61953323-1752-44AD-A402-2DDF53CC9A77}"/>
          </ac:picMkLst>
        </pc:picChg>
        <pc:cxnChg chg="mod">
          <ac:chgData name="Sudip Bhattacharyya" userId="1c89c0fa5335bde4" providerId="Windows Live" clId="Web-{44BD77A0-DA5B-4D0D-A2C0-7E12599E69CB}" dt="2018-07-09T00:08:01.496" v="3"/>
          <ac:cxnSpMkLst>
            <pc:docMk/>
            <pc:sldMk cId="1296819228" sldId="294"/>
            <ac:cxnSpMk id="19" creationId="{FC9AC7E7-617D-4E9D-B23B-F10C58B6AF16}"/>
          </ac:cxnSpMkLst>
        </pc:cxnChg>
        <pc:cxnChg chg="mod">
          <ac:chgData name="Sudip Bhattacharyya" userId="1c89c0fa5335bde4" providerId="Windows Live" clId="Web-{44BD77A0-DA5B-4D0D-A2C0-7E12599E69CB}" dt="2018-07-09T00:08:01.574" v="4"/>
          <ac:cxnSpMkLst>
            <pc:docMk/>
            <pc:sldMk cId="1296819228" sldId="294"/>
            <ac:cxnSpMk id="20" creationId="{30A8261A-EF22-4B0D-A7B2-5F9A778B866F}"/>
          </ac:cxnSpMkLst>
        </pc:cxnChg>
        <pc:cxnChg chg="mod">
          <ac:chgData name="Sudip Bhattacharyya" userId="1c89c0fa5335bde4" providerId="Windows Live" clId="Web-{44BD77A0-DA5B-4D0D-A2C0-7E12599E69CB}" dt="2018-07-09T00:08:01.574" v="4"/>
          <ac:cxnSpMkLst>
            <pc:docMk/>
            <pc:sldMk cId="1296819228" sldId="294"/>
            <ac:cxnSpMk id="21" creationId="{429D6131-CC04-4B09-917E-C0EEEB0DD605}"/>
          </ac:cxnSpMkLst>
        </pc:cxnChg>
        <pc:cxnChg chg="mod">
          <ac:chgData name="Sudip Bhattacharyya" userId="1c89c0fa5335bde4" providerId="Windows Live" clId="Web-{44BD77A0-DA5B-4D0D-A2C0-7E12599E69CB}" dt="2018-07-09T00:08:01.574" v="4"/>
          <ac:cxnSpMkLst>
            <pc:docMk/>
            <pc:sldMk cId="1296819228" sldId="294"/>
            <ac:cxnSpMk id="22" creationId="{F2D97732-1D50-4C34-9407-26ABE84B6190}"/>
          </ac:cxnSpMkLst>
        </pc:cxnChg>
        <pc:cxnChg chg="mod">
          <ac:chgData name="Sudip Bhattacharyya" userId="1c89c0fa5335bde4" providerId="Windows Live" clId="Web-{44BD77A0-DA5B-4D0D-A2C0-7E12599E69CB}" dt="2018-07-09T00:08:01.574" v="4"/>
          <ac:cxnSpMkLst>
            <pc:docMk/>
            <pc:sldMk cId="1296819228" sldId="294"/>
            <ac:cxnSpMk id="23" creationId="{A029EC85-8686-4656-87DC-12C3047B09E3}"/>
          </ac:cxnSpMkLst>
        </pc:cxnChg>
        <pc:cxnChg chg="mod">
          <ac:chgData name="Sudip Bhattacharyya" userId="1c89c0fa5335bde4" providerId="Windows Live" clId="Web-{44BD77A0-DA5B-4D0D-A2C0-7E12599E69CB}" dt="2018-07-09T00:08:01.449" v="0"/>
          <ac:cxnSpMkLst>
            <pc:docMk/>
            <pc:sldMk cId="1296819228" sldId="294"/>
            <ac:cxnSpMk id="31" creationId="{DF0BD98F-0644-4BEF-ACD4-A027EC7522A1}"/>
          </ac:cxnSpMkLst>
        </pc:cxnChg>
      </pc:sldChg>
    </pc:docChg>
  </pc:docChgLst>
  <pc:docChgLst>
    <pc:chgData name="Timothy McWilliams" userId="a958261cafb92040" providerId="Windows Live" clId="Web-{C6A6EA14-DF20-4D1D-89D7-7CE89C7BE413}"/>
    <pc:docChg chg="modSld">
      <pc:chgData name="Timothy McWilliams" userId="a958261cafb92040" providerId="Windows Live" clId="Web-{C6A6EA14-DF20-4D1D-89D7-7CE89C7BE413}" dt="2018-07-09T00:25:51.537" v="909" actId="20577"/>
      <pc:docMkLst>
        <pc:docMk/>
      </pc:docMkLst>
      <pc:sldChg chg="modSp">
        <pc:chgData name="Timothy McWilliams" userId="a958261cafb92040" providerId="Windows Live" clId="Web-{C6A6EA14-DF20-4D1D-89D7-7CE89C7BE413}" dt="2018-07-08T23:28:44.992" v="93" actId="1076"/>
        <pc:sldMkLst>
          <pc:docMk/>
          <pc:sldMk cId="724448261" sldId="257"/>
        </pc:sldMkLst>
        <pc:spChg chg="mod">
          <ac:chgData name="Timothy McWilliams" userId="a958261cafb92040" providerId="Windows Live" clId="Web-{C6A6EA14-DF20-4D1D-89D7-7CE89C7BE413}" dt="2018-07-08T23:28:16.771" v="92" actId="20577"/>
          <ac:spMkLst>
            <pc:docMk/>
            <pc:sldMk cId="724448261" sldId="257"/>
            <ac:spMk id="7" creationId="{EDC3A4D4-92DE-4453-9E39-1AD4264CC2A1}"/>
          </ac:spMkLst>
        </pc:spChg>
        <pc:spChg chg="mod">
          <ac:chgData name="Timothy McWilliams" userId="a958261cafb92040" providerId="Windows Live" clId="Web-{C6A6EA14-DF20-4D1D-89D7-7CE89C7BE413}" dt="2018-07-08T23:28:05.520" v="82" actId="20577"/>
          <ac:spMkLst>
            <pc:docMk/>
            <pc:sldMk cId="724448261" sldId="257"/>
            <ac:spMk id="8" creationId="{F56A95E6-CC93-457B-8662-9C8AF41CA9F7}"/>
          </ac:spMkLst>
        </pc:spChg>
        <pc:picChg chg="mod">
          <ac:chgData name="Timothy McWilliams" userId="a958261cafb92040" providerId="Windows Live" clId="Web-{C6A6EA14-DF20-4D1D-89D7-7CE89C7BE413}" dt="2018-07-08T23:28:44.992" v="93" actId="1076"/>
          <ac:picMkLst>
            <pc:docMk/>
            <pc:sldMk cId="724448261" sldId="257"/>
            <ac:picMk id="12" creationId="{A918173D-592D-4C79-B658-159905B79955}"/>
          </ac:picMkLst>
        </pc:picChg>
      </pc:sldChg>
      <pc:sldChg chg="modSp">
        <pc:chgData name="Timothy McWilliams" userId="a958261cafb92040" providerId="Windows Live" clId="Web-{C6A6EA14-DF20-4D1D-89D7-7CE89C7BE413}" dt="2018-07-08T23:49:18.704" v="305" actId="1076"/>
        <pc:sldMkLst>
          <pc:docMk/>
          <pc:sldMk cId="1317524030" sldId="274"/>
        </pc:sldMkLst>
        <pc:spChg chg="mod">
          <ac:chgData name="Timothy McWilliams" userId="a958261cafb92040" providerId="Windows Live" clId="Web-{C6A6EA14-DF20-4D1D-89D7-7CE89C7BE413}" dt="2018-07-08T23:48:11.155" v="291" actId="20577"/>
          <ac:spMkLst>
            <pc:docMk/>
            <pc:sldMk cId="1317524030" sldId="274"/>
            <ac:spMk id="2" creationId="{00000000-0000-0000-0000-000000000000}"/>
          </ac:spMkLst>
        </pc:spChg>
        <pc:spChg chg="mod">
          <ac:chgData name="Timothy McWilliams" userId="a958261cafb92040" providerId="Windows Live" clId="Web-{C6A6EA14-DF20-4D1D-89D7-7CE89C7BE413}" dt="2018-07-08T23:49:18.704" v="305" actId="1076"/>
          <ac:spMkLst>
            <pc:docMk/>
            <pc:sldMk cId="1317524030" sldId="274"/>
            <ac:spMk id="3" creationId="{00000000-0000-0000-0000-000000000000}"/>
          </ac:spMkLst>
        </pc:spChg>
      </pc:sldChg>
      <pc:sldChg chg="modSp">
        <pc:chgData name="Timothy McWilliams" userId="a958261cafb92040" providerId="Windows Live" clId="Web-{C6A6EA14-DF20-4D1D-89D7-7CE89C7BE413}" dt="2018-07-08T23:29:04.149" v="94" actId="20577"/>
        <pc:sldMkLst>
          <pc:docMk/>
          <pc:sldMk cId="3994678477" sldId="278"/>
        </pc:sldMkLst>
        <pc:spChg chg="mod">
          <ac:chgData name="Timothy McWilliams" userId="a958261cafb92040" providerId="Windows Live" clId="Web-{C6A6EA14-DF20-4D1D-89D7-7CE89C7BE413}" dt="2018-07-08T23:29:04.149" v="94" actId="20577"/>
          <ac:spMkLst>
            <pc:docMk/>
            <pc:sldMk cId="3994678477" sldId="278"/>
            <ac:spMk id="30" creationId="{D9620F95-C9E7-4C95-B22D-B543AF76E696}"/>
          </ac:spMkLst>
        </pc:spChg>
      </pc:sldChg>
      <pc:sldChg chg="modSp">
        <pc:chgData name="Timothy McWilliams" userId="a958261cafb92040" providerId="Windows Live" clId="Web-{C6A6EA14-DF20-4D1D-89D7-7CE89C7BE413}" dt="2018-07-08T23:30:50.594" v="98" actId="20577"/>
        <pc:sldMkLst>
          <pc:docMk/>
          <pc:sldMk cId="1178203216" sldId="280"/>
        </pc:sldMkLst>
        <pc:spChg chg="mod">
          <ac:chgData name="Timothy McWilliams" userId="a958261cafb92040" providerId="Windows Live" clId="Web-{C6A6EA14-DF20-4D1D-89D7-7CE89C7BE413}" dt="2018-07-08T23:30:50.594" v="98" actId="20577"/>
          <ac:spMkLst>
            <pc:docMk/>
            <pc:sldMk cId="1178203216" sldId="280"/>
            <ac:spMk id="3" creationId="{00000000-0000-0000-0000-000000000000}"/>
          </ac:spMkLst>
        </pc:spChg>
      </pc:sldChg>
      <pc:sldChg chg="modSp">
        <pc:chgData name="Timothy McWilliams" userId="a958261cafb92040" providerId="Windows Live" clId="Web-{C6A6EA14-DF20-4D1D-89D7-7CE89C7BE413}" dt="2018-07-08T23:31:09.719" v="99" actId="20577"/>
        <pc:sldMkLst>
          <pc:docMk/>
          <pc:sldMk cId="1147964707" sldId="281"/>
        </pc:sldMkLst>
        <pc:spChg chg="mod">
          <ac:chgData name="Timothy McWilliams" userId="a958261cafb92040" providerId="Windows Live" clId="Web-{C6A6EA14-DF20-4D1D-89D7-7CE89C7BE413}" dt="2018-07-08T23:31:09.719" v="99" actId="20577"/>
          <ac:spMkLst>
            <pc:docMk/>
            <pc:sldMk cId="1147964707" sldId="281"/>
            <ac:spMk id="3" creationId="{3F964BBE-C8E7-5E43-A111-34B862029A19}"/>
          </ac:spMkLst>
        </pc:spChg>
      </pc:sldChg>
      <pc:sldChg chg="modSp">
        <pc:chgData name="Timothy McWilliams" userId="a958261cafb92040" providerId="Windows Live" clId="Web-{C6A6EA14-DF20-4D1D-89D7-7CE89C7BE413}" dt="2018-07-08T23:38:47.386" v="177" actId="20577"/>
        <pc:sldMkLst>
          <pc:docMk/>
          <pc:sldMk cId="2842276866" sldId="284"/>
        </pc:sldMkLst>
        <pc:spChg chg="mod">
          <ac:chgData name="Timothy McWilliams" userId="a958261cafb92040" providerId="Windows Live" clId="Web-{C6A6EA14-DF20-4D1D-89D7-7CE89C7BE413}" dt="2018-07-08T23:38:47.386" v="177" actId="20577"/>
          <ac:spMkLst>
            <pc:docMk/>
            <pc:sldMk cId="2842276866" sldId="284"/>
            <ac:spMk id="9" creationId="{0512B80B-5017-4397-8505-5896CEBBAB63}"/>
          </ac:spMkLst>
        </pc:spChg>
        <pc:spChg chg="mod">
          <ac:chgData name="Timothy McWilliams" userId="a958261cafb92040" providerId="Windows Live" clId="Web-{C6A6EA14-DF20-4D1D-89D7-7CE89C7BE413}" dt="2018-07-08T23:37:39.018" v="160"/>
          <ac:spMkLst>
            <pc:docMk/>
            <pc:sldMk cId="2842276866" sldId="284"/>
            <ac:spMk id="10" creationId="{8FE47F67-ACE6-4BF1-9430-F83CA324FB12}"/>
          </ac:spMkLst>
        </pc:spChg>
        <pc:spChg chg="mod">
          <ac:chgData name="Timothy McWilliams" userId="a958261cafb92040" providerId="Windows Live" clId="Web-{C6A6EA14-DF20-4D1D-89D7-7CE89C7BE413}" dt="2018-07-08T23:37:39.018" v="159"/>
          <ac:spMkLst>
            <pc:docMk/>
            <pc:sldMk cId="2842276866" sldId="284"/>
            <ac:spMk id="12" creationId="{EBB57CAF-ED10-4881-A57A-76554DE9FDD3}"/>
          </ac:spMkLst>
        </pc:spChg>
      </pc:sldChg>
      <pc:sldChg chg="modSp">
        <pc:chgData name="Timothy McWilliams" userId="a958261cafb92040" providerId="Windows Live" clId="Web-{C6A6EA14-DF20-4D1D-89D7-7CE89C7BE413}" dt="2018-07-08T23:51:33.758" v="314" actId="20577"/>
        <pc:sldMkLst>
          <pc:docMk/>
          <pc:sldMk cId="1680398697" sldId="289"/>
        </pc:sldMkLst>
        <pc:spChg chg="mod">
          <ac:chgData name="Timothy McWilliams" userId="a958261cafb92040" providerId="Windows Live" clId="Web-{C6A6EA14-DF20-4D1D-89D7-7CE89C7BE413}" dt="2018-07-08T23:51:33.758" v="314" actId="20577"/>
          <ac:spMkLst>
            <pc:docMk/>
            <pc:sldMk cId="1680398697" sldId="289"/>
            <ac:spMk id="3" creationId="{00000000-0000-0000-0000-000000000000}"/>
          </ac:spMkLst>
        </pc:spChg>
      </pc:sldChg>
      <pc:sldChg chg="modSp">
        <pc:chgData name="Timothy McWilliams" userId="a958261cafb92040" providerId="Windows Live" clId="Web-{C6A6EA14-DF20-4D1D-89D7-7CE89C7BE413}" dt="2018-07-08T23:39:30.272" v="182" actId="20577"/>
        <pc:sldMkLst>
          <pc:docMk/>
          <pc:sldMk cId="1654598809" sldId="291"/>
        </pc:sldMkLst>
        <pc:spChg chg="mod">
          <ac:chgData name="Timothy McWilliams" userId="a958261cafb92040" providerId="Windows Live" clId="Web-{C6A6EA14-DF20-4D1D-89D7-7CE89C7BE413}" dt="2018-07-08T23:39:27.256" v="181" actId="20577"/>
          <ac:spMkLst>
            <pc:docMk/>
            <pc:sldMk cId="1654598809" sldId="291"/>
            <ac:spMk id="4" creationId="{0848277D-1DD4-4502-8786-43B9C8A34124}"/>
          </ac:spMkLst>
        </pc:spChg>
        <pc:spChg chg="mod">
          <ac:chgData name="Timothy McWilliams" userId="a958261cafb92040" providerId="Windows Live" clId="Web-{C6A6EA14-DF20-4D1D-89D7-7CE89C7BE413}" dt="2018-07-08T23:39:30.272" v="182" actId="20577"/>
          <ac:spMkLst>
            <pc:docMk/>
            <pc:sldMk cId="1654598809" sldId="291"/>
            <ac:spMk id="6" creationId="{1707E050-D670-4568-AB14-855765FE6AC9}"/>
          </ac:spMkLst>
        </pc:spChg>
      </pc:sldChg>
      <pc:sldChg chg="modSp">
        <pc:chgData name="Timothy McWilliams" userId="a958261cafb92040" providerId="Windows Live" clId="Web-{C6A6EA14-DF20-4D1D-89D7-7CE89C7BE413}" dt="2018-07-08T23:41:40.211" v="209"/>
        <pc:sldMkLst>
          <pc:docMk/>
          <pc:sldMk cId="4278679570" sldId="293"/>
        </pc:sldMkLst>
        <pc:spChg chg="mod">
          <ac:chgData name="Timothy McWilliams" userId="a958261cafb92040" providerId="Windows Live" clId="Web-{C6A6EA14-DF20-4D1D-89D7-7CE89C7BE413}" dt="2018-07-08T23:41:40.180" v="207"/>
          <ac:spMkLst>
            <pc:docMk/>
            <pc:sldMk cId="4278679570" sldId="293"/>
            <ac:spMk id="7" creationId="{D664BCA4-CE2F-4382-A209-963432BCD8C2}"/>
          </ac:spMkLst>
        </pc:spChg>
        <pc:spChg chg="mod">
          <ac:chgData name="Timothy McWilliams" userId="a958261cafb92040" providerId="Windows Live" clId="Web-{C6A6EA14-DF20-4D1D-89D7-7CE89C7BE413}" dt="2018-07-08T23:41:40.195" v="208"/>
          <ac:spMkLst>
            <pc:docMk/>
            <pc:sldMk cId="4278679570" sldId="293"/>
            <ac:spMk id="8" creationId="{8D75A56A-A630-43D4-8ED1-78F3CC632AD6}"/>
          </ac:spMkLst>
        </pc:spChg>
        <pc:spChg chg="mod">
          <ac:chgData name="Timothy McWilliams" userId="a958261cafb92040" providerId="Windows Live" clId="Web-{C6A6EA14-DF20-4D1D-89D7-7CE89C7BE413}" dt="2018-07-08T23:41:40.211" v="209"/>
          <ac:spMkLst>
            <pc:docMk/>
            <pc:sldMk cId="4278679570" sldId="293"/>
            <ac:spMk id="9" creationId="{E72A5329-089A-4ACD-A4EC-3D3D31C3C5F9}"/>
          </ac:spMkLst>
        </pc:spChg>
      </pc:sldChg>
      <pc:sldChg chg="modSp">
        <pc:chgData name="Timothy McWilliams" userId="a958261cafb92040" providerId="Windows Live" clId="Web-{C6A6EA14-DF20-4D1D-89D7-7CE89C7BE413}" dt="2018-07-08T23:49:52.987" v="311" actId="20577"/>
        <pc:sldMkLst>
          <pc:docMk/>
          <pc:sldMk cId="1296819228" sldId="294"/>
        </pc:sldMkLst>
        <pc:spChg chg="mod">
          <ac:chgData name="Timothy McWilliams" userId="a958261cafb92040" providerId="Windows Live" clId="Web-{C6A6EA14-DF20-4D1D-89D7-7CE89C7BE413}" dt="2018-07-08T23:49:52.987" v="311" actId="20577"/>
          <ac:spMkLst>
            <pc:docMk/>
            <pc:sldMk cId="1296819228" sldId="294"/>
            <ac:spMk id="10" creationId="{1D9D740D-0EA4-4C12-B038-2D9C37933FEC}"/>
          </ac:spMkLst>
        </pc:spChg>
        <pc:spChg chg="mod">
          <ac:chgData name="Timothy McWilliams" userId="a958261cafb92040" providerId="Windows Live" clId="Web-{C6A6EA14-DF20-4D1D-89D7-7CE89C7BE413}" dt="2018-07-08T23:49:47.659" v="310" actId="20577"/>
          <ac:spMkLst>
            <pc:docMk/>
            <pc:sldMk cId="1296819228" sldId="294"/>
            <ac:spMk id="33" creationId="{04D8CDB6-13B3-43F8-8EE0-14AA7B8D064A}"/>
          </ac:spMkLst>
        </pc:spChg>
        <pc:picChg chg="mod">
          <ac:chgData name="Timothy McWilliams" userId="a958261cafb92040" providerId="Windows Live" clId="Web-{C6A6EA14-DF20-4D1D-89D7-7CE89C7BE413}" dt="2018-07-08T23:49:38.565" v="308" actId="1076"/>
          <ac:picMkLst>
            <pc:docMk/>
            <pc:sldMk cId="1296819228" sldId="294"/>
            <ac:picMk id="9" creationId="{ECF69A3B-9DD4-4948-B342-F5A841F6F0FC}"/>
          </ac:picMkLst>
        </pc:picChg>
        <pc:cxnChg chg="mod">
          <ac:chgData name="Timothy McWilliams" userId="a958261cafb92040" providerId="Windows Live" clId="Web-{C6A6EA14-DF20-4D1D-89D7-7CE89C7BE413}" dt="2018-07-08T23:49:38.565" v="308" actId="1076"/>
          <ac:cxnSpMkLst>
            <pc:docMk/>
            <pc:sldMk cId="1296819228" sldId="294"/>
            <ac:cxnSpMk id="19" creationId="{FC9AC7E7-617D-4E9D-B23B-F10C58B6AF16}"/>
          </ac:cxnSpMkLst>
        </pc:cxnChg>
      </pc:sldChg>
      <pc:sldChg chg="modSp">
        <pc:chgData name="Timothy McWilliams" userId="a958261cafb92040" providerId="Windows Live" clId="Web-{C6A6EA14-DF20-4D1D-89D7-7CE89C7BE413}" dt="2018-07-09T00:01:12.099" v="410" actId="20577"/>
        <pc:sldMkLst>
          <pc:docMk/>
          <pc:sldMk cId="722677430" sldId="295"/>
        </pc:sldMkLst>
        <pc:spChg chg="mod">
          <ac:chgData name="Timothy McWilliams" userId="a958261cafb92040" providerId="Windows Live" clId="Web-{C6A6EA14-DF20-4D1D-89D7-7CE89C7BE413}" dt="2018-07-09T00:01:12.099" v="410" actId="20577"/>
          <ac:spMkLst>
            <pc:docMk/>
            <pc:sldMk cId="722677430" sldId="295"/>
            <ac:spMk id="3" creationId="{00000000-0000-0000-0000-000000000000}"/>
          </ac:spMkLst>
        </pc:spChg>
      </pc:sldChg>
      <pc:sldChg chg="modSp">
        <pc:chgData name="Timothy McWilliams" userId="a958261cafb92040" providerId="Windows Live" clId="Web-{C6A6EA14-DF20-4D1D-89D7-7CE89C7BE413}" dt="2018-07-09T00:05:39.486" v="522" actId="20577"/>
        <pc:sldMkLst>
          <pc:docMk/>
          <pc:sldMk cId="105297747" sldId="296"/>
        </pc:sldMkLst>
        <pc:spChg chg="mod">
          <ac:chgData name="Timothy McWilliams" userId="a958261cafb92040" providerId="Windows Live" clId="Web-{C6A6EA14-DF20-4D1D-89D7-7CE89C7BE413}" dt="2018-07-09T00:03:10.192" v="445" actId="20577"/>
          <ac:spMkLst>
            <pc:docMk/>
            <pc:sldMk cId="105297747" sldId="296"/>
            <ac:spMk id="2" creationId="{00000000-0000-0000-0000-000000000000}"/>
          </ac:spMkLst>
        </pc:spChg>
        <pc:spChg chg="mod">
          <ac:chgData name="Timothy McWilliams" userId="a958261cafb92040" providerId="Windows Live" clId="Web-{C6A6EA14-DF20-4D1D-89D7-7CE89C7BE413}" dt="2018-07-09T00:05:39.486" v="522" actId="20577"/>
          <ac:spMkLst>
            <pc:docMk/>
            <pc:sldMk cId="105297747" sldId="296"/>
            <ac:spMk id="3" creationId="{00000000-0000-0000-0000-000000000000}"/>
          </ac:spMkLst>
        </pc:spChg>
        <pc:spChg chg="mod">
          <ac:chgData name="Timothy McWilliams" userId="a958261cafb92040" providerId="Windows Live" clId="Web-{C6A6EA14-DF20-4D1D-89D7-7CE89C7BE413}" dt="2018-07-09T00:03:03.082" v="442" actId="20577"/>
          <ac:spMkLst>
            <pc:docMk/>
            <pc:sldMk cId="105297747" sldId="296"/>
            <ac:spMk id="58" creationId="{2DFF3CDA-CA40-4318-884B-0067AFE9E8D5}"/>
          </ac:spMkLst>
        </pc:spChg>
      </pc:sldChg>
      <pc:sldChg chg="modSp">
        <pc:chgData name="Timothy McWilliams" userId="a958261cafb92040" providerId="Windows Live" clId="Web-{C6A6EA14-DF20-4D1D-89D7-7CE89C7BE413}" dt="2018-07-09T00:15:05.065" v="743" actId="1076"/>
        <pc:sldMkLst>
          <pc:docMk/>
          <pc:sldMk cId="286115071" sldId="297"/>
        </pc:sldMkLst>
        <pc:spChg chg="mod">
          <ac:chgData name="Timothy McWilliams" userId="a958261cafb92040" providerId="Windows Live" clId="Web-{C6A6EA14-DF20-4D1D-89D7-7CE89C7BE413}" dt="2018-07-09T00:13:24.936" v="715" actId="20577"/>
          <ac:spMkLst>
            <pc:docMk/>
            <pc:sldMk cId="286115071" sldId="297"/>
            <ac:spMk id="2" creationId="{00000000-0000-0000-0000-000000000000}"/>
          </ac:spMkLst>
        </pc:spChg>
        <pc:spChg chg="mod">
          <ac:chgData name="Timothy McWilliams" userId="a958261cafb92040" providerId="Windows Live" clId="Web-{C6A6EA14-DF20-4D1D-89D7-7CE89C7BE413}" dt="2018-07-09T00:15:01.628" v="742" actId="20577"/>
          <ac:spMkLst>
            <pc:docMk/>
            <pc:sldMk cId="286115071" sldId="297"/>
            <ac:spMk id="3" creationId="{00000000-0000-0000-0000-000000000000}"/>
          </ac:spMkLst>
        </pc:spChg>
        <pc:picChg chg="mod">
          <ac:chgData name="Timothy McWilliams" userId="a958261cafb92040" providerId="Windows Live" clId="Web-{C6A6EA14-DF20-4D1D-89D7-7CE89C7BE413}" dt="2018-07-09T00:15:05.065" v="743" actId="1076"/>
          <ac:picMkLst>
            <pc:docMk/>
            <pc:sldMk cId="286115071" sldId="297"/>
            <ac:picMk id="6" creationId="{FF33A303-FC66-475B-9121-F0A22DA63FE5}"/>
          </ac:picMkLst>
        </pc:picChg>
      </pc:sldChg>
      <pc:sldChg chg="modSp">
        <pc:chgData name="Timothy McWilliams" userId="a958261cafb92040" providerId="Windows Live" clId="Web-{C6A6EA14-DF20-4D1D-89D7-7CE89C7BE413}" dt="2018-07-08T23:59:43.986" v="408" actId="20577"/>
        <pc:sldMkLst>
          <pc:docMk/>
          <pc:sldMk cId="1811841922" sldId="298"/>
        </pc:sldMkLst>
        <pc:spChg chg="mod">
          <ac:chgData name="Timothy McWilliams" userId="a958261cafb92040" providerId="Windows Live" clId="Web-{C6A6EA14-DF20-4D1D-89D7-7CE89C7BE413}" dt="2018-07-08T23:59:43.986" v="408" actId="20577"/>
          <ac:spMkLst>
            <pc:docMk/>
            <pc:sldMk cId="1811841922" sldId="298"/>
            <ac:spMk id="5" creationId="{56245971-E162-428D-AE85-B4E8355126AA}"/>
          </ac:spMkLst>
        </pc:spChg>
      </pc:sldChg>
      <pc:sldChg chg="modSp">
        <pc:chgData name="Timothy McWilliams" userId="a958261cafb92040" providerId="Windows Live" clId="Web-{C6A6EA14-DF20-4D1D-89D7-7CE89C7BE413}" dt="2018-07-09T00:02:02.883" v="437" actId="1076"/>
        <pc:sldMkLst>
          <pc:docMk/>
          <pc:sldMk cId="1523492211" sldId="299"/>
        </pc:sldMkLst>
        <pc:spChg chg="mod">
          <ac:chgData name="Timothy McWilliams" userId="a958261cafb92040" providerId="Windows Live" clId="Web-{C6A6EA14-DF20-4D1D-89D7-7CE89C7BE413}" dt="2018-07-09T00:02:02.883" v="437" actId="1076"/>
          <ac:spMkLst>
            <pc:docMk/>
            <pc:sldMk cId="1523492211" sldId="299"/>
            <ac:spMk id="7" creationId="{4CE22314-D254-794F-A681-B6B0943CC442}"/>
          </ac:spMkLst>
        </pc:spChg>
      </pc:sldChg>
      <pc:sldChg chg="modSp">
        <pc:chgData name="Timothy McWilliams" userId="a958261cafb92040" providerId="Windows Live" clId="Web-{C6A6EA14-DF20-4D1D-89D7-7CE89C7BE413}" dt="2018-07-08T23:15:22.292" v="31"/>
        <pc:sldMkLst>
          <pc:docMk/>
          <pc:sldMk cId="3611075890" sldId="300"/>
        </pc:sldMkLst>
        <pc:graphicFrameChg chg="mod modGraphic">
          <ac:chgData name="Timothy McWilliams" userId="a958261cafb92040" providerId="Windows Live" clId="Web-{C6A6EA14-DF20-4D1D-89D7-7CE89C7BE413}" dt="2018-07-08T23:15:22.292" v="31"/>
          <ac:graphicFrameMkLst>
            <pc:docMk/>
            <pc:sldMk cId="3611075890" sldId="300"/>
            <ac:graphicFrameMk id="8" creationId="{CEB552CC-3D04-9443-8EFE-2A377D6B85D9}"/>
          </ac:graphicFrameMkLst>
        </pc:graphicFrameChg>
        <pc:graphicFrameChg chg="mod modGraphic">
          <ac:chgData name="Timothy McWilliams" userId="a958261cafb92040" providerId="Windows Live" clId="Web-{C6A6EA14-DF20-4D1D-89D7-7CE89C7BE413}" dt="2018-07-08T23:13:40.802" v="29"/>
          <ac:graphicFrameMkLst>
            <pc:docMk/>
            <pc:sldMk cId="3611075890" sldId="300"/>
            <ac:graphicFrameMk id="9" creationId="{B7C85E1B-B79A-9C44-8688-EB73A9262408}"/>
          </ac:graphicFrameMkLst>
        </pc:graphicFrameChg>
      </pc:sldChg>
      <pc:sldChg chg="modSp">
        <pc:chgData name="Timothy McWilliams" userId="a958261cafb92040" providerId="Windows Live" clId="Web-{C6A6EA14-DF20-4D1D-89D7-7CE89C7BE413}" dt="2018-07-09T00:15:37.457" v="757" actId="20577"/>
        <pc:sldMkLst>
          <pc:docMk/>
          <pc:sldMk cId="872120475" sldId="301"/>
        </pc:sldMkLst>
        <pc:spChg chg="mod">
          <ac:chgData name="Timothy McWilliams" userId="a958261cafb92040" providerId="Windows Live" clId="Web-{C6A6EA14-DF20-4D1D-89D7-7CE89C7BE413}" dt="2018-07-09T00:15:37.457" v="757" actId="20577"/>
          <ac:spMkLst>
            <pc:docMk/>
            <pc:sldMk cId="872120475" sldId="301"/>
            <ac:spMk id="2" creationId="{00000000-0000-0000-0000-000000000000}"/>
          </ac:spMkLst>
        </pc:spChg>
      </pc:sldChg>
      <pc:sldChg chg="modSp">
        <pc:chgData name="Timothy McWilliams" userId="a958261cafb92040" providerId="Windows Live" clId="Web-{C6A6EA14-DF20-4D1D-89D7-7CE89C7BE413}" dt="2018-07-09T00:13:12.201" v="710" actId="20577"/>
        <pc:sldMkLst>
          <pc:docMk/>
          <pc:sldMk cId="1164737871" sldId="305"/>
        </pc:sldMkLst>
        <pc:spChg chg="mod">
          <ac:chgData name="Timothy McWilliams" userId="a958261cafb92040" providerId="Windows Live" clId="Web-{C6A6EA14-DF20-4D1D-89D7-7CE89C7BE413}" dt="2018-07-09T00:13:12.201" v="710" actId="20577"/>
          <ac:spMkLst>
            <pc:docMk/>
            <pc:sldMk cId="1164737871" sldId="305"/>
            <ac:spMk id="2" creationId="{7802F9D0-2AF2-B34C-8D74-B33374DF5BAA}"/>
          </ac:spMkLst>
        </pc:spChg>
      </pc:sldChg>
      <pc:sldChg chg="addSp delSp modSp">
        <pc:chgData name="Timothy McWilliams" userId="a958261cafb92040" providerId="Windows Live" clId="Web-{C6A6EA14-DF20-4D1D-89D7-7CE89C7BE413}" dt="2018-07-09T00:12:28.621" v="687" actId="1076"/>
        <pc:sldMkLst>
          <pc:docMk/>
          <pc:sldMk cId="2549869052" sldId="307"/>
        </pc:sldMkLst>
        <pc:spChg chg="mod">
          <ac:chgData name="Timothy McWilliams" userId="a958261cafb92040" providerId="Windows Live" clId="Web-{C6A6EA14-DF20-4D1D-89D7-7CE89C7BE413}" dt="2018-07-09T00:12:28.558" v="686" actId="1076"/>
          <ac:spMkLst>
            <pc:docMk/>
            <pc:sldMk cId="2549869052" sldId="307"/>
            <ac:spMk id="10" creationId="{1034438E-8450-194A-B094-B1A2238C035F}"/>
          </ac:spMkLst>
        </pc:spChg>
        <pc:graphicFrameChg chg="mod modGraphic">
          <ac:chgData name="Timothy McWilliams" userId="a958261cafb92040" providerId="Windows Live" clId="Web-{C6A6EA14-DF20-4D1D-89D7-7CE89C7BE413}" dt="2018-07-09T00:12:28.464" v="684" actId="1076"/>
          <ac:graphicFrameMkLst>
            <pc:docMk/>
            <pc:sldMk cId="2549869052" sldId="307"/>
            <ac:graphicFrameMk id="8" creationId="{CEB552CC-3D04-9443-8EFE-2A377D6B85D9}"/>
          </ac:graphicFrameMkLst>
        </pc:graphicFrameChg>
        <pc:graphicFrameChg chg="mod">
          <ac:chgData name="Timothy McWilliams" userId="a958261cafb92040" providerId="Windows Live" clId="Web-{C6A6EA14-DF20-4D1D-89D7-7CE89C7BE413}" dt="2018-07-09T00:12:28.511" v="685" actId="1076"/>
          <ac:graphicFrameMkLst>
            <pc:docMk/>
            <pc:sldMk cId="2549869052" sldId="307"/>
            <ac:graphicFrameMk id="9" creationId="{B7C85E1B-B79A-9C44-8688-EB73A9262408}"/>
          </ac:graphicFrameMkLst>
        </pc:graphicFrameChg>
        <pc:picChg chg="add mod">
          <ac:chgData name="Timothy McWilliams" userId="a958261cafb92040" providerId="Windows Live" clId="Web-{C6A6EA14-DF20-4D1D-89D7-7CE89C7BE413}" dt="2018-07-09T00:12:28.621" v="687" actId="1076"/>
          <ac:picMkLst>
            <pc:docMk/>
            <pc:sldMk cId="2549869052" sldId="307"/>
            <ac:picMk id="3" creationId="{1FD0370F-1BD7-4B55-BB10-F3254567EA4D}"/>
          </ac:picMkLst>
        </pc:picChg>
        <pc:picChg chg="del">
          <ac:chgData name="Timothy McWilliams" userId="a958261cafb92040" providerId="Windows Live" clId="Web-{C6A6EA14-DF20-4D1D-89D7-7CE89C7BE413}" dt="2018-07-09T00:09:11.264" v="669"/>
          <ac:picMkLst>
            <pc:docMk/>
            <pc:sldMk cId="2549869052" sldId="307"/>
            <ac:picMk id="5" creationId="{44016BA8-F8E9-E94E-A00D-5B2E5398BE3F}"/>
          </ac:picMkLst>
        </pc:picChg>
      </pc:sldChg>
      <pc:sldChg chg="modSp">
        <pc:chgData name="Timothy McWilliams" userId="a958261cafb92040" providerId="Windows Live" clId="Web-{C6A6EA14-DF20-4D1D-89D7-7CE89C7BE413}" dt="2018-07-09T00:16:38.183" v="770" actId="1076"/>
        <pc:sldMkLst>
          <pc:docMk/>
          <pc:sldMk cId="1845837997" sldId="308"/>
        </pc:sldMkLst>
        <pc:spChg chg="mod">
          <ac:chgData name="Timothy McWilliams" userId="a958261cafb92040" providerId="Windows Live" clId="Web-{C6A6EA14-DF20-4D1D-89D7-7CE89C7BE413}" dt="2018-07-09T00:16:38.183" v="770" actId="1076"/>
          <ac:spMkLst>
            <pc:docMk/>
            <pc:sldMk cId="1845837997" sldId="308"/>
            <ac:spMk id="3" creationId="{BD3E5DA1-98EB-4287-9225-58FFF495319D}"/>
          </ac:spMkLst>
        </pc:spChg>
      </pc:sldChg>
      <pc:sldChg chg="modSp">
        <pc:chgData name="Timothy McWilliams" userId="a958261cafb92040" providerId="Windows Live" clId="Web-{C6A6EA14-DF20-4D1D-89D7-7CE89C7BE413}" dt="2018-07-09T00:22:59.169" v="881" actId="1076"/>
        <pc:sldMkLst>
          <pc:docMk/>
          <pc:sldMk cId="3019114907" sldId="309"/>
        </pc:sldMkLst>
        <pc:spChg chg="mod">
          <ac:chgData name="Timothy McWilliams" userId="a958261cafb92040" providerId="Windows Live" clId="Web-{C6A6EA14-DF20-4D1D-89D7-7CE89C7BE413}" dt="2018-07-09T00:22:59.169" v="881" actId="1076"/>
          <ac:spMkLst>
            <pc:docMk/>
            <pc:sldMk cId="3019114907" sldId="309"/>
            <ac:spMk id="5" creationId="{FC2B8436-9BF6-4D12-9047-B5E289F2BB98}"/>
          </ac:spMkLst>
        </pc:spChg>
        <pc:graphicFrameChg chg="mod modGraphic">
          <ac:chgData name="Timothy McWilliams" userId="a958261cafb92040" providerId="Windows Live" clId="Web-{C6A6EA14-DF20-4D1D-89D7-7CE89C7BE413}" dt="2018-07-08T23:16:45.328" v="43"/>
          <ac:graphicFrameMkLst>
            <pc:docMk/>
            <pc:sldMk cId="3019114907" sldId="309"/>
            <ac:graphicFrameMk id="3" creationId="{8397C3B8-B437-4692-A979-0C1197DA365A}"/>
          </ac:graphicFrameMkLst>
        </pc:graphicFrameChg>
      </pc:sldChg>
      <pc:sldChg chg="modSp">
        <pc:chgData name="Timothy McWilliams" userId="a958261cafb92040" providerId="Windows Live" clId="Web-{C6A6EA14-DF20-4D1D-89D7-7CE89C7BE413}" dt="2018-07-09T00:25:51.537" v="908" actId="20577"/>
        <pc:sldMkLst>
          <pc:docMk/>
          <pc:sldMk cId="3052924756" sldId="310"/>
        </pc:sldMkLst>
        <pc:spChg chg="mod">
          <ac:chgData name="Timothy McWilliams" userId="a958261cafb92040" providerId="Windows Live" clId="Web-{C6A6EA14-DF20-4D1D-89D7-7CE89C7BE413}" dt="2018-07-09T00:25:51.537" v="908" actId="20577"/>
          <ac:spMkLst>
            <pc:docMk/>
            <pc:sldMk cId="3052924756" sldId="310"/>
            <ac:spMk id="5" creationId="{6252A9F4-7C09-4110-AC92-AE9361029451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5336F5-A68D-9A4A-83AB-B8CD6FA5C732}" type="datetimeFigureOut">
              <a:rPr lang="en-US" smtClean="0"/>
              <a:t>7/9/2018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A9633A-392A-4347-9D1C-FF5FFE947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1277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920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fld id="{38327683-8978-6B4B-9130-4A6A841F054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15000"/>
    </mc:Choice>
    <mc:Fallback>
      <p:transition advClick="0" advTm="1500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15000"/>
    </mc:Choice>
    <mc:Fallback>
      <p:transition advClick="0" advTm="15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15000"/>
    </mc:Choice>
    <mc:Fallback>
      <p:transition advClick="0" advTm="15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fld id="{38327683-8978-6B4B-9130-4A6A841F054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15000"/>
    </mc:Choice>
    <mc:Fallback>
      <p:transition advClick="0" advTm="15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15000"/>
    </mc:Choice>
    <mc:Fallback>
      <p:transition advClick="0" advTm="15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15000"/>
    </mc:Choice>
    <mc:Fallback>
      <p:transition advClick="0" advTm="1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15000"/>
    </mc:Choice>
    <mc:Fallback>
      <p:transition advClick="0" advTm="15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15000"/>
    </mc:Choice>
    <mc:Fallback>
      <p:transition advClick="0" advTm="1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15000"/>
    </mc:Choice>
    <mc:Fallback>
      <p:transition advClick="0" advTm="1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15000"/>
    </mc:Choice>
    <mc:Fallback>
      <p:transition advClick="0" advTm="1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15000"/>
    </mc:Choice>
    <mc:Fallback>
      <p:transition advClick="0" advTm="15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tif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2060"/>
                </a:solidFill>
              </a:defRPr>
            </a:lvl1pPr>
          </a:lstStyle>
          <a:p>
            <a:fld id="{38327683-8978-6B4B-9130-4A6A841F054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 userDrawn="1"/>
        </p:nvSpPr>
        <p:spPr>
          <a:xfrm>
            <a:off x="628650" y="6356350"/>
            <a:ext cx="1892128" cy="48895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2641600" rtl="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+mj-lt"/>
                <a:ea typeface="ＭＳ Ｐゴシック" charset="-128"/>
                <a:cs typeface="+mj-cs"/>
              </a:defRPr>
            </a:lvl1pPr>
            <a:lvl2pPr algn="ctr" defTabSz="2641600" rtl="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  <a:ea typeface="ＭＳ Ｐゴシック" charset="-128"/>
              </a:defRPr>
            </a:lvl2pPr>
            <a:lvl3pPr algn="ctr" defTabSz="2641600" rtl="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  <a:ea typeface="ＭＳ Ｐゴシック" charset="-128"/>
              </a:defRPr>
            </a:lvl3pPr>
            <a:lvl4pPr algn="ctr" defTabSz="2641600" rtl="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  <a:ea typeface="ＭＳ Ｐゴシック" charset="-128"/>
              </a:defRPr>
            </a:lvl4pPr>
            <a:lvl5pPr algn="ctr" defTabSz="2641600" rtl="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  <a:ea typeface="ＭＳ Ｐゴシック" charset="-128"/>
              </a:defRPr>
            </a:lvl5pPr>
            <a:lvl6pPr marL="457200" algn="ctr" defTabSz="2641600" rtl="0" fontAlgn="base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</a:defRPr>
            </a:lvl6pPr>
            <a:lvl7pPr marL="914400" algn="ctr" defTabSz="2641600" rtl="0" fontAlgn="base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</a:defRPr>
            </a:lvl7pPr>
            <a:lvl8pPr marL="1371600" algn="ctr" defTabSz="2641600" rtl="0" fontAlgn="base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</a:defRPr>
            </a:lvl8pPr>
            <a:lvl9pPr marL="1828800" algn="ctr" defTabSz="2641600" rtl="0" fontAlgn="base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</a:defRPr>
            </a:lvl9pPr>
          </a:lstStyle>
          <a:p>
            <a:pPr>
              <a:defRPr/>
            </a:pPr>
            <a:r>
              <a:rPr lang="en-US" sz="1600" b="1" kern="0" err="1">
                <a:solidFill>
                  <a:srgbClr val="0257A1"/>
                </a:solidFill>
              </a:rPr>
              <a:t>DataScience</a:t>
            </a:r>
            <a:r>
              <a:rPr lang="en-US" sz="1600" b="1" kern="0" err="1">
                <a:solidFill>
                  <a:srgbClr val="C00000"/>
                </a:solidFill>
              </a:rPr>
              <a:t>@</a:t>
            </a:r>
            <a:r>
              <a:rPr lang="en-US" sz="1600" b="1" kern="0" err="1">
                <a:solidFill>
                  <a:srgbClr val="0257A1"/>
                </a:solidFill>
              </a:rPr>
              <a:t>SMU</a:t>
            </a:r>
            <a:endParaRPr lang="en-US" sz="1600" b="1" kern="0">
              <a:solidFill>
                <a:srgbClr val="0257A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7017093" y="6295132"/>
            <a:ext cx="939114" cy="487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079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>
    <mc:Choice xmlns:p14="http://schemas.microsoft.com/office/powerpoint/2010/main" Requires="p14">
      <p:transition p14:dur="0" advClick="0" advTm="15000"/>
    </mc:Choice>
    <mc:Fallback>
      <p:transition advClick="0" advTm="15000"/>
    </mc:Fallback>
  </mc:AlternateConten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tx1"/>
          </a:solidFill>
          <a:latin typeface="Arial" charset="0"/>
          <a:ea typeface="Arial" charset="0"/>
          <a:cs typeface="Arial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rgbClr val="FF0000"/>
          </a:solidFill>
          <a:latin typeface="Arial" charset="0"/>
          <a:ea typeface="Arial" charset="0"/>
          <a:cs typeface="Arial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002060"/>
          </a:solidFill>
          <a:latin typeface="Arial" charset="0"/>
          <a:ea typeface="Arial" charset="0"/>
          <a:cs typeface="Arial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FF0000"/>
          </a:solidFill>
          <a:latin typeface="Arial" charset="0"/>
          <a:ea typeface="Arial" charset="0"/>
          <a:cs typeface="Arial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002060"/>
          </a:solidFill>
          <a:latin typeface="Arial" charset="0"/>
          <a:ea typeface="Arial" charset="0"/>
          <a:cs typeface="Arial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3" Type="http://schemas.openxmlformats.org/officeDocument/2006/relationships/image" Target="../media/image5.jpg"/><Relationship Id="rId7" Type="http://schemas.openxmlformats.org/officeDocument/2006/relationships/image" Target="../media/image9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openxmlformats.org/officeDocument/2006/relationships/image" Target="../media/image6.jpg"/><Relationship Id="rId9" Type="http://schemas.openxmlformats.org/officeDocument/2006/relationships/image" Target="../media/image11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82322"/>
            <a:ext cx="7772400" cy="1900971"/>
          </a:xfrm>
        </p:spPr>
        <p:txBody>
          <a:bodyPr>
            <a:normAutofit/>
          </a:bodyPr>
          <a:lstStyle/>
          <a:p>
            <a:r>
              <a:rPr lang="en-US" sz="4000"/>
              <a:t>Enhancing Trust in the Cryptocurrency Marketplace: </a:t>
            </a:r>
            <a:br>
              <a:rPr lang="en-US" sz="4000"/>
            </a:br>
            <a:r>
              <a:rPr lang="en-US" sz="4000"/>
              <a:t>A Risk Scoring Approach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20395"/>
            <a:ext cx="6858000" cy="247207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Sudip Bhattacharyya, Dan Freeman, Timothy McWilliams, </a:t>
            </a:r>
            <a:r>
              <a:rPr lang="en-US" altLang="en-US"/>
              <a:t>Craig Hall and Pablo </a:t>
            </a:r>
            <a:r>
              <a:rPr lang="en-US" altLang="en-US" err="1"/>
              <a:t>Peillard</a:t>
            </a:r>
            <a:endParaRPr lang="en-US"/>
          </a:p>
          <a:p>
            <a:endParaRPr lang="en-US"/>
          </a:p>
          <a:p>
            <a:r>
              <a:rPr lang="en-US" sz="1600"/>
              <a:t>July 13, 2018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3214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Trust &amp; Security in Blockchain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327683-8978-6B4B-9130-4A6A841F054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Arrow: Chevron 5">
            <a:extLst>
              <a:ext uri="{FF2B5EF4-FFF2-40B4-BE49-F238E27FC236}">
                <a16:creationId xmlns:a16="http://schemas.microsoft.com/office/drawing/2014/main" id="{96B573E5-5E33-4B40-A0AB-22ADC5555D24}"/>
              </a:ext>
            </a:extLst>
          </p:cNvPr>
          <p:cNvSpPr/>
          <p:nvPr/>
        </p:nvSpPr>
        <p:spPr>
          <a:xfrm rot="5400000">
            <a:off x="434177" y="1919238"/>
            <a:ext cx="2031021" cy="1642076"/>
          </a:xfrm>
          <a:prstGeom prst="chevron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Transparency but Anonymity</a:t>
            </a:r>
          </a:p>
        </p:txBody>
      </p:sp>
      <p:sp>
        <p:nvSpPr>
          <p:cNvPr id="7" name="Arrow: Chevron 6">
            <a:extLst>
              <a:ext uri="{FF2B5EF4-FFF2-40B4-BE49-F238E27FC236}">
                <a16:creationId xmlns:a16="http://schemas.microsoft.com/office/drawing/2014/main" id="{6FDDB0A6-18D1-4626-B040-4BAE1F410949}"/>
              </a:ext>
            </a:extLst>
          </p:cNvPr>
          <p:cNvSpPr/>
          <p:nvPr/>
        </p:nvSpPr>
        <p:spPr>
          <a:xfrm rot="5400000">
            <a:off x="434172" y="3122312"/>
            <a:ext cx="2031022" cy="1642076"/>
          </a:xfrm>
          <a:prstGeom prst="chevron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Immutability</a:t>
            </a:r>
          </a:p>
        </p:txBody>
      </p:sp>
      <p:sp>
        <p:nvSpPr>
          <p:cNvPr id="8" name="Arrow: Chevron 7">
            <a:extLst>
              <a:ext uri="{FF2B5EF4-FFF2-40B4-BE49-F238E27FC236}">
                <a16:creationId xmlns:a16="http://schemas.microsoft.com/office/drawing/2014/main" id="{3F7B0D36-793A-40DA-8EF5-2EEE93A25C6E}"/>
              </a:ext>
            </a:extLst>
          </p:cNvPr>
          <p:cNvSpPr/>
          <p:nvPr/>
        </p:nvSpPr>
        <p:spPr>
          <a:xfrm rot="5400000">
            <a:off x="434178" y="4325387"/>
            <a:ext cx="2031020" cy="1642076"/>
          </a:xfrm>
          <a:prstGeom prst="chevron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Enhanced Security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512B80B-5017-4397-8505-5896CEBBAB63}"/>
              </a:ext>
            </a:extLst>
          </p:cNvPr>
          <p:cNvSpPr/>
          <p:nvPr/>
        </p:nvSpPr>
        <p:spPr>
          <a:xfrm>
            <a:off x="2268411" y="1724765"/>
            <a:ext cx="6246937" cy="120307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 the transactions are visible in their entirety to every party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Complete transactional history can be verified by anybody in the network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Identity of account holder is masked by hash value of user's private key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FE47F67-ACE6-4BF1-9430-F83CA324FB12}"/>
              </a:ext>
            </a:extLst>
          </p:cNvPr>
          <p:cNvSpPr/>
          <p:nvPr/>
        </p:nvSpPr>
        <p:spPr>
          <a:xfrm>
            <a:off x="2268412" y="2923814"/>
            <a:ext cx="6246937" cy="12030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Transactions are immutable or irreversible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Attempt to alteration of records rejected due to mismatch of cryptographic hashes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BB57CAF-ED10-4881-A57A-76554DE9FDD3}"/>
              </a:ext>
            </a:extLst>
          </p:cNvPr>
          <p:cNvSpPr/>
          <p:nvPr/>
        </p:nvSpPr>
        <p:spPr>
          <a:xfrm>
            <a:off x="2268412" y="4130915"/>
            <a:ext cx="6246937" cy="120307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Trust between parties established based on a secure environment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Private-public key mechanism authenticates and protects every transaction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Decentralized architecture significantly reduces probability of any successful attack</a:t>
            </a:r>
          </a:p>
        </p:txBody>
      </p:sp>
    </p:spTree>
    <p:extLst>
      <p:ext uri="{BB962C8B-B14F-4D97-AF65-F5344CB8AC3E}">
        <p14:creationId xmlns:p14="http://schemas.microsoft.com/office/powerpoint/2010/main" val="28422768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15000"/>
    </mc:Choice>
    <mc:Fallback>
      <p:transition advClick="0" advTm="15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Trustworthy but Vulnerable!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327683-8978-6B4B-9130-4A6A841F054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86DAD01-F721-43F5-8886-E62A0FFC05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899138"/>
            <a:ext cx="7886700" cy="424668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AF6BACD-F258-47AD-908E-8E816805FF38}"/>
              </a:ext>
            </a:extLst>
          </p:cNvPr>
          <p:cNvSpPr txBox="1"/>
          <p:nvPr/>
        </p:nvSpPr>
        <p:spPr>
          <a:xfrm>
            <a:off x="2101362" y="3581922"/>
            <a:ext cx="4897315" cy="646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4000" b="1">
                <a:latin typeface="Arial" panose="020B0604020202020204" pitchFamily="34" charset="0"/>
                <a:cs typeface="Arial" panose="020B0604020202020204" pitchFamily="34" charset="0"/>
              </a:rPr>
              <a:t>Bitcoin Heists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76407AA-982E-4A36-B0BF-5858B549EC16}"/>
              </a:ext>
            </a:extLst>
          </p:cNvPr>
          <p:cNvSpPr txBox="1"/>
          <p:nvPr/>
        </p:nvSpPr>
        <p:spPr>
          <a:xfrm rot="20705805">
            <a:off x="664460" y="2312675"/>
            <a:ext cx="3659587" cy="4247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Allinvain Theft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ABAAECB-FA06-46C5-88D5-99A05D53FEE3}"/>
              </a:ext>
            </a:extLst>
          </p:cNvPr>
          <p:cNvSpPr txBox="1"/>
          <p:nvPr/>
        </p:nvSpPr>
        <p:spPr>
          <a:xfrm rot="257447">
            <a:off x="2615164" y="2842531"/>
            <a:ext cx="4072607" cy="4247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MyBitcoin Theft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3794DEB-6659-49D5-9322-7F4AED007F38}"/>
              </a:ext>
            </a:extLst>
          </p:cNvPr>
          <p:cNvSpPr txBox="1"/>
          <p:nvPr/>
        </p:nvSpPr>
        <p:spPr>
          <a:xfrm rot="745510">
            <a:off x="5789328" y="2483673"/>
            <a:ext cx="2443179" cy="4247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Mt. Gox Hack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74C599E-93D9-4A37-B4BA-0239B203FD33}"/>
              </a:ext>
            </a:extLst>
          </p:cNvPr>
          <p:cNvSpPr txBox="1"/>
          <p:nvPr/>
        </p:nvSpPr>
        <p:spPr>
          <a:xfrm rot="20562088">
            <a:off x="635973" y="4442676"/>
            <a:ext cx="2468394" cy="3139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600" err="1">
                <a:latin typeface="Arial" panose="020B0604020202020204" pitchFamily="34" charset="0"/>
                <a:cs typeface="Arial" panose="020B0604020202020204" pitchFamily="34" charset="0"/>
              </a:rPr>
              <a:t>Ubitex</a:t>
            </a:r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 Scam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2478E22-37E7-489B-8F8D-03F30E43AD9B}"/>
              </a:ext>
            </a:extLst>
          </p:cNvPr>
          <p:cNvSpPr txBox="1"/>
          <p:nvPr/>
        </p:nvSpPr>
        <p:spPr>
          <a:xfrm rot="20990094">
            <a:off x="1086208" y="5182755"/>
            <a:ext cx="4050964" cy="4247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Andrew Nollan Scam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196F7F3-169F-4482-8D28-7F5DF524605F}"/>
              </a:ext>
            </a:extLst>
          </p:cNvPr>
          <p:cNvSpPr txBox="1"/>
          <p:nvPr/>
        </p:nvSpPr>
        <p:spPr>
          <a:xfrm rot="584202">
            <a:off x="3285588" y="4735349"/>
            <a:ext cx="5231526" cy="4247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Bitscalper Scam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F3CA83B-369B-48AD-877E-D54E1810B4AF}"/>
              </a:ext>
            </a:extLst>
          </p:cNvPr>
          <p:cNvSpPr txBox="1"/>
          <p:nvPr/>
        </p:nvSpPr>
        <p:spPr>
          <a:xfrm rot="192102">
            <a:off x="5019619" y="5505439"/>
            <a:ext cx="3051346" cy="4247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Stoneman Loss</a:t>
            </a:r>
          </a:p>
        </p:txBody>
      </p:sp>
    </p:spTree>
    <p:extLst>
      <p:ext uri="{BB962C8B-B14F-4D97-AF65-F5344CB8AC3E}">
        <p14:creationId xmlns:p14="http://schemas.microsoft.com/office/powerpoint/2010/main" val="5268848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15000"/>
    </mc:Choice>
    <mc:Fallback>
      <p:transition advClick="0" advTm="15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906" y="472707"/>
            <a:ext cx="7886700" cy="1325563"/>
          </a:xfrm>
        </p:spPr>
        <p:txBody>
          <a:bodyPr/>
          <a:lstStyle/>
          <a:p>
            <a:r>
              <a:rPr lang="en-US"/>
              <a:t>Why Hack/Theft Happens?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327683-8978-6B4B-9130-4A6A841F054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848277D-1DD4-4502-8786-43B9C8A34124}"/>
              </a:ext>
            </a:extLst>
          </p:cNvPr>
          <p:cNvSpPr/>
          <p:nvPr/>
        </p:nvSpPr>
        <p:spPr>
          <a:xfrm>
            <a:off x="564906" y="2367329"/>
            <a:ext cx="5251204" cy="141556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Lack of Regulations</a:t>
            </a:r>
            <a:r>
              <a:rPr lang="en-US"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endParaRPr lang="en-US" sz="16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structured regulation and reporting process in support of Anti-Money Laundering (AML) and Enterprise Fraud Management (EFM) in place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707E050-D670-4568-AB14-855765FE6AC9}"/>
              </a:ext>
            </a:extLst>
          </p:cNvPr>
          <p:cNvSpPr/>
          <p:nvPr/>
        </p:nvSpPr>
        <p:spPr>
          <a:xfrm>
            <a:off x="3200401" y="4360500"/>
            <a:ext cx="5251204" cy="141556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Anonymity in Blockchain</a:t>
            </a:r>
            <a:r>
              <a:rPr lang="en-US"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endParaRPr lang="en-US" sz="16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Offenders are encouraged with the fact that their identity would not be compromised due to the anonymous nature of blockchain transactors </a:t>
            </a:r>
          </a:p>
        </p:txBody>
      </p:sp>
      <p:pic>
        <p:nvPicPr>
          <p:cNvPr id="8" name="Picture 7" descr="A picture containing indoor, table, sitting, wooden&#10;&#10;Description generated with very high confidence">
            <a:extLst>
              <a:ext uri="{FF2B5EF4-FFF2-40B4-BE49-F238E27FC236}">
                <a16:creationId xmlns:a16="http://schemas.microsoft.com/office/drawing/2014/main" id="{AFED4B6A-044B-4E31-9A3E-F6021291F6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6560" y="2364648"/>
            <a:ext cx="2005045" cy="1415562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3B08CBE-32FC-4437-A485-2CF29FD27E89}"/>
              </a:ext>
            </a:extLst>
          </p:cNvPr>
          <p:cNvCxnSpPr>
            <a:cxnSpLocks/>
          </p:cNvCxnSpPr>
          <p:nvPr/>
        </p:nvCxnSpPr>
        <p:spPr>
          <a:xfrm>
            <a:off x="6446560" y="2242038"/>
            <a:ext cx="2005045" cy="1644162"/>
          </a:xfrm>
          <a:prstGeom prst="line">
            <a:avLst/>
          </a:prstGeom>
          <a:ln w="603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63A6F44-C333-46DB-8EB9-0916B778BD14}"/>
              </a:ext>
            </a:extLst>
          </p:cNvPr>
          <p:cNvCxnSpPr>
            <a:cxnSpLocks/>
          </p:cNvCxnSpPr>
          <p:nvPr/>
        </p:nvCxnSpPr>
        <p:spPr>
          <a:xfrm flipV="1">
            <a:off x="6457950" y="2242038"/>
            <a:ext cx="1993655" cy="1644162"/>
          </a:xfrm>
          <a:prstGeom prst="line">
            <a:avLst/>
          </a:prstGeom>
          <a:ln w="603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62F63647-C27C-4845-8F49-624B1C1118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906" y="4351949"/>
            <a:ext cx="2005046" cy="1424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5988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15000"/>
    </mc:Choice>
    <mc:Fallback>
      <p:transition advClick="0" advTm="15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906" y="472707"/>
            <a:ext cx="7886700" cy="1325563"/>
          </a:xfrm>
        </p:spPr>
        <p:txBody>
          <a:bodyPr/>
          <a:lstStyle/>
          <a:p>
            <a:r>
              <a:rPr lang="en-US"/>
              <a:t>Objective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4906" y="2769577"/>
            <a:ext cx="8014188" cy="1644161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2400"/>
              <a:t>Develop a trust mechanism in the form of a </a:t>
            </a:r>
            <a:r>
              <a:rPr lang="en-US" sz="2400" b="1"/>
              <a:t>risk score </a:t>
            </a:r>
            <a:r>
              <a:rPr lang="en-US" sz="2400"/>
              <a:t>for all users operating in a blockchain network which enables users to avoid </a:t>
            </a:r>
            <a:r>
              <a:rPr lang="en-US" sz="2400" b="1"/>
              <a:t>risky</a:t>
            </a:r>
            <a:r>
              <a:rPr lang="en-US" sz="2400"/>
              <a:t> parties to deal with while making transactions in the cryptocurrency marketplace.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327683-8978-6B4B-9130-4A6A841F054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714109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15000"/>
    </mc:Choice>
    <mc:Fallback>
      <p:transition advClick="0" advTm="150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906" y="472707"/>
            <a:ext cx="7886700" cy="1325563"/>
          </a:xfrm>
        </p:spPr>
        <p:txBody>
          <a:bodyPr/>
          <a:lstStyle/>
          <a:p>
            <a:r>
              <a:rPr lang="en-US"/>
              <a:t>Enhancing Trust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327683-8978-6B4B-9130-4A6A841F054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664BCA4-CE2F-4382-A209-963432BCD8C2}"/>
              </a:ext>
            </a:extLst>
          </p:cNvPr>
          <p:cNvSpPr/>
          <p:nvPr/>
        </p:nvSpPr>
        <p:spPr>
          <a:xfrm>
            <a:off x="626452" y="2639444"/>
            <a:ext cx="3319310" cy="232821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Conventional Currency Transaction</a:t>
            </a:r>
            <a:r>
              <a:rPr lang="en-US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endParaRPr lang="en-US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Trust ensured by external third parties or other regulatory authorities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D75A56A-A630-43D4-8ED1-78F3CC632AD6}"/>
              </a:ext>
            </a:extLst>
          </p:cNvPr>
          <p:cNvSpPr/>
          <p:nvPr/>
        </p:nvSpPr>
        <p:spPr>
          <a:xfrm>
            <a:off x="5218235" y="2639444"/>
            <a:ext cx="3319310" cy="232821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Cryptocurrency Transaction</a:t>
            </a:r>
            <a:r>
              <a:rPr lang="en-US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en-US" sz="1600">
              <a:solidFill>
                <a:schemeClr val="tx1"/>
              </a:solidFill>
              <a:cs typeface="Calibri"/>
            </a:endParaRPr>
          </a:p>
          <a:p>
            <a:endParaRPr lang="en-US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Users empowered with self-guided trust enhanced by user risk scores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E72A5329-089A-4ACD-A4EC-3D3D31C3C5F9}"/>
              </a:ext>
            </a:extLst>
          </p:cNvPr>
          <p:cNvSpPr/>
          <p:nvPr/>
        </p:nvSpPr>
        <p:spPr>
          <a:xfrm>
            <a:off x="4143375" y="3521104"/>
            <a:ext cx="808495" cy="7453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86795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15000"/>
    </mc:Choice>
    <mc:Fallback>
      <p:transition advClick="0" advTm="150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906" y="472707"/>
            <a:ext cx="7886700" cy="1325563"/>
          </a:xfrm>
        </p:spPr>
        <p:txBody>
          <a:bodyPr/>
          <a:lstStyle/>
          <a:p>
            <a:r>
              <a:rPr lang="en-US"/>
              <a:t>Our Approach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327683-8978-6B4B-9130-4A6A841F054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Arrow: Down 30">
            <a:extLst>
              <a:ext uri="{FF2B5EF4-FFF2-40B4-BE49-F238E27FC236}">
                <a16:creationId xmlns:a16="http://schemas.microsoft.com/office/drawing/2014/main" id="{72827EAB-8FBE-471A-B8AF-E38A0C698EE8}"/>
              </a:ext>
            </a:extLst>
          </p:cNvPr>
          <p:cNvSpPr/>
          <p:nvPr/>
        </p:nvSpPr>
        <p:spPr>
          <a:xfrm rot="16200000">
            <a:off x="3118963" y="-115222"/>
            <a:ext cx="3036322" cy="8225146"/>
          </a:xfrm>
          <a:prstGeom prst="downArrow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Speech Bubble: Rectangle with Corners Rounded 31">
            <a:extLst>
              <a:ext uri="{FF2B5EF4-FFF2-40B4-BE49-F238E27FC236}">
                <a16:creationId xmlns:a16="http://schemas.microsoft.com/office/drawing/2014/main" id="{2BB76EE5-E81A-42ED-9F58-88E12C8E0E7F}"/>
              </a:ext>
            </a:extLst>
          </p:cNvPr>
          <p:cNvSpPr/>
          <p:nvPr/>
        </p:nvSpPr>
        <p:spPr>
          <a:xfrm>
            <a:off x="7102069" y="4944376"/>
            <a:ext cx="1450731" cy="971552"/>
          </a:xfrm>
          <a:prstGeom prst="wedgeRoundRectCallout">
            <a:avLst>
              <a:gd name="adj1" fmla="val -21439"/>
              <a:gd name="adj2" fmla="val -92250"/>
              <a:gd name="adj3" fmla="val 16667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Speech Bubble: Rectangle with Corners Rounded 32">
            <a:extLst>
              <a:ext uri="{FF2B5EF4-FFF2-40B4-BE49-F238E27FC236}">
                <a16:creationId xmlns:a16="http://schemas.microsoft.com/office/drawing/2014/main" id="{543017C9-50DC-4927-9309-C00EDC6FD26C}"/>
              </a:ext>
            </a:extLst>
          </p:cNvPr>
          <p:cNvSpPr/>
          <p:nvPr/>
        </p:nvSpPr>
        <p:spPr>
          <a:xfrm>
            <a:off x="4468096" y="4955521"/>
            <a:ext cx="1450731" cy="971552"/>
          </a:xfrm>
          <a:prstGeom prst="wedgeRoundRectCallout">
            <a:avLst>
              <a:gd name="adj1" fmla="val -22651"/>
              <a:gd name="adj2" fmla="val -94061"/>
              <a:gd name="adj3" fmla="val 16667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Speech Bubble: Rectangle with Corners Rounded 33">
            <a:extLst>
              <a:ext uri="{FF2B5EF4-FFF2-40B4-BE49-F238E27FC236}">
                <a16:creationId xmlns:a16="http://schemas.microsoft.com/office/drawing/2014/main" id="{37A6F120-AF46-47D2-B395-895F5098F9B6}"/>
              </a:ext>
            </a:extLst>
          </p:cNvPr>
          <p:cNvSpPr/>
          <p:nvPr/>
        </p:nvSpPr>
        <p:spPr>
          <a:xfrm>
            <a:off x="1686887" y="4955521"/>
            <a:ext cx="1450731" cy="971552"/>
          </a:xfrm>
          <a:prstGeom prst="wedgeRoundRectCallout">
            <a:avLst>
              <a:gd name="adj1" fmla="val -20833"/>
              <a:gd name="adj2" fmla="val -95871"/>
              <a:gd name="adj3" fmla="val 16667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Speech Bubble: Rectangle with Corners Rounded 35">
            <a:extLst>
              <a:ext uri="{FF2B5EF4-FFF2-40B4-BE49-F238E27FC236}">
                <a16:creationId xmlns:a16="http://schemas.microsoft.com/office/drawing/2014/main" id="{AA8F8EB0-06A3-4EBD-BD1B-72BF7D7A1CBA}"/>
              </a:ext>
            </a:extLst>
          </p:cNvPr>
          <p:cNvSpPr/>
          <p:nvPr/>
        </p:nvSpPr>
        <p:spPr>
          <a:xfrm>
            <a:off x="5651338" y="2067628"/>
            <a:ext cx="1514393" cy="971552"/>
          </a:xfrm>
          <a:prstGeom prst="wedgeRoundRectCallout">
            <a:avLst>
              <a:gd name="adj1" fmla="val -19621"/>
              <a:gd name="adj2" fmla="val 96889"/>
              <a:gd name="adj3" fmla="val 16667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Check accuracy measures for the developed models</a:t>
            </a:r>
          </a:p>
        </p:txBody>
      </p:sp>
      <p:sp>
        <p:nvSpPr>
          <p:cNvPr id="37" name="Speech Bubble: Rectangle with Corners Rounded 36">
            <a:extLst>
              <a:ext uri="{FF2B5EF4-FFF2-40B4-BE49-F238E27FC236}">
                <a16:creationId xmlns:a16="http://schemas.microsoft.com/office/drawing/2014/main" id="{982973E6-BDB5-4CED-997C-5C8748348ECE}"/>
              </a:ext>
            </a:extLst>
          </p:cNvPr>
          <p:cNvSpPr/>
          <p:nvPr/>
        </p:nvSpPr>
        <p:spPr>
          <a:xfrm>
            <a:off x="2877938" y="2064801"/>
            <a:ext cx="1450731" cy="971552"/>
          </a:xfrm>
          <a:prstGeom prst="wedgeRoundRectCallout">
            <a:avLst>
              <a:gd name="adj1" fmla="val -17803"/>
              <a:gd name="adj2" fmla="val 95984"/>
              <a:gd name="adj3" fmla="val 16667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Speech Bubble: Rectangle with Corners Rounded 37">
            <a:extLst>
              <a:ext uri="{FF2B5EF4-FFF2-40B4-BE49-F238E27FC236}">
                <a16:creationId xmlns:a16="http://schemas.microsoft.com/office/drawing/2014/main" id="{E1A41DBE-75DC-4F21-A90E-A0B55189392A}"/>
              </a:ext>
            </a:extLst>
          </p:cNvPr>
          <p:cNvSpPr/>
          <p:nvPr/>
        </p:nvSpPr>
        <p:spPr>
          <a:xfrm>
            <a:off x="520126" y="2122707"/>
            <a:ext cx="1450731" cy="971552"/>
          </a:xfrm>
          <a:prstGeom prst="wedgeRoundRectCallout">
            <a:avLst>
              <a:gd name="adj1" fmla="val -17197"/>
              <a:gd name="adj2" fmla="val 91459"/>
              <a:gd name="adj3" fmla="val 16667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1B5C2CE2-BFEA-46F2-87AA-577CC7548547}"/>
              </a:ext>
            </a:extLst>
          </p:cNvPr>
          <p:cNvSpPr/>
          <p:nvPr/>
        </p:nvSpPr>
        <p:spPr>
          <a:xfrm>
            <a:off x="524551" y="3511575"/>
            <a:ext cx="1314515" cy="971552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Create Blacklist</a:t>
            </a: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B4EF660F-3A3C-462B-A59B-5C914E2960B6}"/>
              </a:ext>
            </a:extLst>
          </p:cNvPr>
          <p:cNvSpPr/>
          <p:nvPr/>
        </p:nvSpPr>
        <p:spPr>
          <a:xfrm>
            <a:off x="4468096" y="3511575"/>
            <a:ext cx="1314515" cy="97155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Profile Transactions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749AD123-5024-44A8-A1E1-D4491AF88652}"/>
              </a:ext>
            </a:extLst>
          </p:cNvPr>
          <p:cNvSpPr/>
          <p:nvPr/>
        </p:nvSpPr>
        <p:spPr>
          <a:xfrm>
            <a:off x="3153581" y="3511575"/>
            <a:ext cx="1314515" cy="970086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Identify Risk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800E5FE1-EA38-44A3-BB77-FB91A3468CE2}"/>
              </a:ext>
            </a:extLst>
          </p:cNvPr>
          <p:cNvSpPr/>
          <p:nvPr/>
        </p:nvSpPr>
        <p:spPr>
          <a:xfrm>
            <a:off x="5782611" y="3506735"/>
            <a:ext cx="1450731" cy="97008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Validate Models</a:t>
            </a: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CB843D32-68BB-4704-B414-E4D9F8E19F45}"/>
              </a:ext>
            </a:extLst>
          </p:cNvPr>
          <p:cNvSpPr/>
          <p:nvPr/>
        </p:nvSpPr>
        <p:spPr>
          <a:xfrm>
            <a:off x="7233342" y="3512307"/>
            <a:ext cx="1314515" cy="970819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Build Risk Scores</a:t>
            </a: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D714BB9C-9E4F-49B5-8843-E479E423E710}"/>
              </a:ext>
            </a:extLst>
          </p:cNvPr>
          <p:cNvSpPr/>
          <p:nvPr/>
        </p:nvSpPr>
        <p:spPr>
          <a:xfrm>
            <a:off x="1839066" y="3513041"/>
            <a:ext cx="1314515" cy="97008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Sample Transactions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4CD35E2-42E6-404D-B51B-7FFA52509805}"/>
              </a:ext>
            </a:extLst>
          </p:cNvPr>
          <p:cNvSpPr/>
          <p:nvPr/>
        </p:nvSpPr>
        <p:spPr>
          <a:xfrm>
            <a:off x="515701" y="2121241"/>
            <a:ext cx="1450731" cy="971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Create a list of transaction ID’s associated with known scams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13B73561-D0EE-44A1-B298-D8A38270575C}"/>
              </a:ext>
            </a:extLst>
          </p:cNvPr>
          <p:cNvSpPr/>
          <p:nvPr/>
        </p:nvSpPr>
        <p:spPr>
          <a:xfrm>
            <a:off x="1686887" y="4955521"/>
            <a:ext cx="1450731" cy="9700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Pull transactions from and outside the blacklist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771188BC-A4D8-4E0D-8277-7A15234C2318}"/>
              </a:ext>
            </a:extLst>
          </p:cNvPr>
          <p:cNvSpPr/>
          <p:nvPr/>
        </p:nvSpPr>
        <p:spPr>
          <a:xfrm>
            <a:off x="2877938" y="2059936"/>
            <a:ext cx="1514393" cy="971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Assign a risk factor to all observed transactions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B6F068C0-AB6C-4185-BC87-F30760F289FF}"/>
              </a:ext>
            </a:extLst>
          </p:cNvPr>
          <p:cNvSpPr/>
          <p:nvPr/>
        </p:nvSpPr>
        <p:spPr>
          <a:xfrm>
            <a:off x="4453525" y="5013728"/>
            <a:ext cx="1465302" cy="9067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 machine learning algorithms to train a model to observed data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5FD25A99-B73C-4C56-84D6-4861297779A6}"/>
              </a:ext>
            </a:extLst>
          </p:cNvPr>
          <p:cNvSpPr/>
          <p:nvPr/>
        </p:nvSpPr>
        <p:spPr>
          <a:xfrm>
            <a:off x="5651338" y="2066968"/>
            <a:ext cx="1450731" cy="971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2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F35F5468-4101-455C-BF5C-E72930D39DBE}"/>
              </a:ext>
            </a:extLst>
          </p:cNvPr>
          <p:cNvSpPr/>
          <p:nvPr/>
        </p:nvSpPr>
        <p:spPr>
          <a:xfrm>
            <a:off x="7088795" y="4954055"/>
            <a:ext cx="1450731" cy="971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Generate risk scores for all transactions based on the fitted model</a:t>
            </a:r>
          </a:p>
        </p:txBody>
      </p:sp>
    </p:spTree>
    <p:extLst>
      <p:ext uri="{BB962C8B-B14F-4D97-AF65-F5344CB8AC3E}">
        <p14:creationId xmlns:p14="http://schemas.microsoft.com/office/powerpoint/2010/main" val="24393822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15000"/>
    </mc:Choice>
    <mc:Fallback>
      <p:transition advClick="0" advTm="150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Blacklist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941512"/>
            <a:ext cx="7886700" cy="3325080"/>
          </a:xfrm>
        </p:spPr>
        <p:txBody>
          <a:bodyPr>
            <a:noAutofit/>
          </a:bodyPr>
          <a:lstStyle/>
          <a:p>
            <a:pPr>
              <a:buFont typeface="Wingdings" pitchFamily="2" charset="2"/>
              <a:buChar char="Ø"/>
            </a:pPr>
            <a:r>
              <a:rPr lang="en-US" sz="2400"/>
              <a:t> List of known hacks and thefts</a:t>
            </a:r>
          </a:p>
          <a:p>
            <a:pPr marL="0" indent="0">
              <a:buNone/>
            </a:pPr>
            <a:endParaRPr lang="en-US" sz="2400"/>
          </a:p>
          <a:p>
            <a:pPr>
              <a:buFont typeface="Wingdings" pitchFamily="2" charset="2"/>
              <a:buChar char="Ø"/>
            </a:pPr>
            <a:r>
              <a:rPr lang="en-US" sz="2400"/>
              <a:t> Addresses and transaction ID’s that are associated with known hacks or thefts are placed on this blacklist </a:t>
            </a:r>
          </a:p>
          <a:p>
            <a:pPr marL="0" indent="0">
              <a:buNone/>
            </a:pPr>
            <a:endParaRPr lang="en-US" sz="2400"/>
          </a:p>
          <a:p>
            <a:pPr>
              <a:buFont typeface="Wingdings" pitchFamily="2" charset="2"/>
              <a:buChar char="Ø"/>
            </a:pPr>
            <a:r>
              <a:rPr lang="en-US" sz="2400"/>
              <a:t> Profiling such behavior allows us to find future transactions with similar behavior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327683-8978-6B4B-9130-4A6A841F054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531638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15000"/>
    </mc:Choice>
    <mc:Fallback>
      <p:transition advClick="0" advTm="1500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Bitcoin Database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584258"/>
            <a:ext cx="7886700" cy="2242569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400"/>
              <a:t> Block- and transaction-level details for every bitcoin transaction until February 9, 2018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2400"/>
          </a:p>
          <a:p>
            <a:pPr>
              <a:buFont typeface="Wingdings" panose="05000000000000000000" pitchFamily="2" charset="2"/>
              <a:buChar char="Ø"/>
            </a:pPr>
            <a:r>
              <a:rPr lang="en-US" sz="2400"/>
              <a:t> Over 300 million bitcoin transactions in more than 500,000 blocks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24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5240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15000"/>
    </mc:Choice>
    <mc:Fallback>
      <p:transition advClick="0" advTm="1500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Database Schema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327683-8978-6B4B-9130-4A6A841F054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05F7C74-2F21-4C83-8858-C4F224374EF3}"/>
              </a:ext>
            </a:extLst>
          </p:cNvPr>
          <p:cNvSpPr/>
          <p:nvPr/>
        </p:nvSpPr>
        <p:spPr>
          <a:xfrm>
            <a:off x="4098680" y="3055248"/>
            <a:ext cx="1162050" cy="1714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Table: </a:t>
            </a:r>
            <a:r>
              <a:rPr lang="en-US" sz="1200" b="1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tx</a:t>
            </a:r>
            <a:endParaRPr lang="en-US" sz="1200" b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D9D740D-0EA4-4C12-B038-2D9C37933FEC}"/>
              </a:ext>
            </a:extLst>
          </p:cNvPr>
          <p:cNvSpPr/>
          <p:nvPr/>
        </p:nvSpPr>
        <p:spPr>
          <a:xfrm>
            <a:off x="2310911" y="1948881"/>
            <a:ext cx="1162050" cy="1714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Table: bh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58F2C5E-AF82-436D-9C30-8E2230DC7F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0911" y="3421960"/>
            <a:ext cx="1171575" cy="42862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466EABC-E13B-4E64-AE09-481D49B7D2C7}"/>
              </a:ext>
            </a:extLst>
          </p:cNvPr>
          <p:cNvSpPr/>
          <p:nvPr/>
        </p:nvSpPr>
        <p:spPr>
          <a:xfrm>
            <a:off x="2310911" y="3250510"/>
            <a:ext cx="1162050" cy="1714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Table: txh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7D5DF03-D809-41F8-9F36-1C692C1BEC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1386" y="4302290"/>
            <a:ext cx="1171575" cy="14097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9E82053F-7642-4B70-80F8-F8853BC46B90}"/>
              </a:ext>
            </a:extLst>
          </p:cNvPr>
          <p:cNvSpPr/>
          <p:nvPr/>
        </p:nvSpPr>
        <p:spPr>
          <a:xfrm>
            <a:off x="2310911" y="4130840"/>
            <a:ext cx="1162050" cy="1714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Table: </a:t>
            </a:r>
            <a:r>
              <a:rPr lang="en-US" sz="1200" b="1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txin</a:t>
            </a:r>
            <a:endParaRPr lang="en-US" sz="1200" b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60A6741-D3C4-45A6-95BE-03FDAE4F268D}"/>
              </a:ext>
            </a:extLst>
          </p:cNvPr>
          <p:cNvSpPr/>
          <p:nvPr/>
        </p:nvSpPr>
        <p:spPr>
          <a:xfrm>
            <a:off x="5401407" y="1931297"/>
            <a:ext cx="1367204" cy="2619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Table: multiple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76EFB23-ADB2-4D11-9ADA-874180F307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1882" y="4597565"/>
            <a:ext cx="1171575" cy="81915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8616FB95-828E-41FD-A1F7-0969015FCF09}"/>
              </a:ext>
            </a:extLst>
          </p:cNvPr>
          <p:cNvSpPr/>
          <p:nvPr/>
        </p:nvSpPr>
        <p:spPr>
          <a:xfrm>
            <a:off x="5391882" y="4426115"/>
            <a:ext cx="1162050" cy="1714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Table: </a:t>
            </a:r>
            <a:r>
              <a:rPr lang="en-US" sz="1200" b="1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txout</a:t>
            </a:r>
            <a:endParaRPr lang="en-US" sz="1200" b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FC9AC7E7-617D-4E9D-B23B-F10C58B6AF16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3472961" y="2521847"/>
            <a:ext cx="1206744" cy="533401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30A8261A-EF22-4B0D-A7B2-5F9A778B866F}"/>
              </a:ext>
            </a:extLst>
          </p:cNvPr>
          <p:cNvCxnSpPr>
            <a:cxnSpLocks/>
            <a:stCxn id="11" idx="3"/>
          </p:cNvCxnSpPr>
          <p:nvPr/>
        </p:nvCxnSpPr>
        <p:spPr>
          <a:xfrm flipV="1">
            <a:off x="3482486" y="3636272"/>
            <a:ext cx="616194" cy="1"/>
          </a:xfrm>
          <a:prstGeom prst="bent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429D6131-CC04-4B09-917E-C0EEEB0DD605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3472961" y="4045847"/>
            <a:ext cx="1206744" cy="961293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F2D97732-1D50-4C34-9407-26ABE84B6190}"/>
              </a:ext>
            </a:extLst>
          </p:cNvPr>
          <p:cNvCxnSpPr>
            <a:cxnSpLocks/>
            <a:stCxn id="18" idx="0"/>
          </p:cNvCxnSpPr>
          <p:nvPr/>
        </p:nvCxnSpPr>
        <p:spPr>
          <a:xfrm rot="16200000" flipV="1">
            <a:off x="5221898" y="3675105"/>
            <a:ext cx="789843" cy="712177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A029EC85-8686-4656-87DC-12C3047B09E3}"/>
              </a:ext>
            </a:extLst>
          </p:cNvPr>
          <p:cNvCxnSpPr>
            <a:cxnSpLocks/>
          </p:cNvCxnSpPr>
          <p:nvPr/>
        </p:nvCxnSpPr>
        <p:spPr>
          <a:xfrm rot="5400000">
            <a:off x="5214388" y="2882515"/>
            <a:ext cx="800100" cy="707415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02C2DEC4-8BA7-449D-B935-9615EF1190DD}"/>
              </a:ext>
            </a:extLst>
          </p:cNvPr>
          <p:cNvSpPr/>
          <p:nvPr/>
        </p:nvSpPr>
        <p:spPr>
          <a:xfrm>
            <a:off x="86823" y="4557142"/>
            <a:ext cx="1658815" cy="2141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Table: nonstandard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4CC463FC-F944-4524-9353-9F7970FD68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5957" y="2814741"/>
            <a:ext cx="1152525" cy="38100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E5405C83-BCE3-45C8-8A0A-8DDCDE36A75F}"/>
              </a:ext>
            </a:extLst>
          </p:cNvPr>
          <p:cNvSpPr/>
          <p:nvPr/>
        </p:nvSpPr>
        <p:spPr>
          <a:xfrm>
            <a:off x="7343408" y="4462159"/>
            <a:ext cx="1497622" cy="3619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Table: </a:t>
            </a:r>
            <a:r>
              <a:rPr lang="en-US" sz="1200" b="1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addr_sccs</a:t>
            </a:r>
            <a:endParaRPr lang="en-US" sz="1200" b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DC3FFF2-5E8B-4A27-BF21-366F579063F8}"/>
              </a:ext>
            </a:extLst>
          </p:cNvPr>
          <p:cNvSpPr/>
          <p:nvPr/>
        </p:nvSpPr>
        <p:spPr>
          <a:xfrm>
            <a:off x="7468332" y="2421835"/>
            <a:ext cx="1497622" cy="3619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Table: addresses</a:t>
            </a:r>
          </a:p>
        </p:txBody>
      </p: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D0944025-B5F4-492D-9A91-C013B5CE2FCA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1431313" y="5007140"/>
            <a:ext cx="870073" cy="2"/>
          </a:xfrm>
          <a:prstGeom prst="bent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F0BD98F-0644-4BEF-ACD4-A027EC7522A1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6563457" y="5007140"/>
            <a:ext cx="105544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D676927A-7939-48E3-85E4-FD4FE5C43937}"/>
              </a:ext>
            </a:extLst>
          </p:cNvPr>
          <p:cNvCxnSpPr>
            <a:cxnSpLocks/>
            <a:stCxn id="27" idx="2"/>
            <a:endCxn id="28" idx="0"/>
          </p:cNvCxnSpPr>
          <p:nvPr/>
        </p:nvCxnSpPr>
        <p:spPr>
          <a:xfrm flipH="1">
            <a:off x="8092219" y="3195741"/>
            <a:ext cx="1" cy="126641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04D8CDB6-13B3-43F8-8EE0-14AA7B8D064A}"/>
              </a:ext>
            </a:extLst>
          </p:cNvPr>
          <p:cNvSpPr/>
          <p:nvPr/>
        </p:nvSpPr>
        <p:spPr>
          <a:xfrm>
            <a:off x="3704490" y="2265404"/>
            <a:ext cx="763467" cy="2564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blockID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54A9FBE-BD4B-4508-B934-65E4342D817C}"/>
              </a:ext>
            </a:extLst>
          </p:cNvPr>
          <p:cNvSpPr/>
          <p:nvPr/>
        </p:nvSpPr>
        <p:spPr>
          <a:xfrm>
            <a:off x="3565461" y="3269560"/>
            <a:ext cx="498050" cy="3666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txID</a:t>
            </a:r>
            <a:endParaRPr lang="en-US" sz="1200" b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C5E2840-4ACE-424A-9A01-C09696D46AE1}"/>
              </a:ext>
            </a:extLst>
          </p:cNvPr>
          <p:cNvSpPr/>
          <p:nvPr/>
        </p:nvSpPr>
        <p:spPr>
          <a:xfrm>
            <a:off x="5487131" y="3969687"/>
            <a:ext cx="490538" cy="2606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txID</a:t>
            </a:r>
            <a:endParaRPr lang="en-US" sz="1200" b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51782C0-9C9E-419F-8F76-C31985CC5955}"/>
              </a:ext>
            </a:extLst>
          </p:cNvPr>
          <p:cNvSpPr/>
          <p:nvPr/>
        </p:nvSpPr>
        <p:spPr>
          <a:xfrm>
            <a:off x="4028709" y="4771340"/>
            <a:ext cx="499694" cy="2214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txID</a:t>
            </a:r>
            <a:endParaRPr lang="en-US" sz="1200" b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776EA9EA-866C-4188-BD3D-2336EAD67352}"/>
              </a:ext>
            </a:extLst>
          </p:cNvPr>
          <p:cNvSpPr/>
          <p:nvPr/>
        </p:nvSpPr>
        <p:spPr>
          <a:xfrm>
            <a:off x="5487131" y="3088624"/>
            <a:ext cx="490538" cy="2142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txID</a:t>
            </a:r>
            <a:endParaRPr lang="en-US" sz="1200" b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713E9CD-B1B6-47C8-AAA5-C40EC5AF6E42}"/>
              </a:ext>
            </a:extLst>
          </p:cNvPr>
          <p:cNvSpPr/>
          <p:nvPr/>
        </p:nvSpPr>
        <p:spPr>
          <a:xfrm>
            <a:off x="1687386" y="4729370"/>
            <a:ext cx="565276" cy="2634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txID</a:t>
            </a:r>
            <a:endParaRPr lang="en-US" sz="1200" b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21782DF-2997-4D35-9EC0-A3B1C02AE0B9}"/>
              </a:ext>
            </a:extLst>
          </p:cNvPr>
          <p:cNvSpPr/>
          <p:nvPr/>
        </p:nvSpPr>
        <p:spPr>
          <a:xfrm>
            <a:off x="6674093" y="4729369"/>
            <a:ext cx="711627" cy="2619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addrID</a:t>
            </a:r>
            <a:endParaRPr lang="en-US" sz="1200" b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DAD3AC3-335E-4FC7-814D-52D069469503}"/>
              </a:ext>
            </a:extLst>
          </p:cNvPr>
          <p:cNvSpPr/>
          <p:nvPr/>
        </p:nvSpPr>
        <p:spPr>
          <a:xfrm>
            <a:off x="7392867" y="3892336"/>
            <a:ext cx="712176" cy="2606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addrID</a:t>
            </a:r>
            <a:endParaRPr lang="en-US" sz="1200" b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49E22237-134B-42F6-93AD-C9F49D3075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03213" y="2119425"/>
            <a:ext cx="1171575" cy="819150"/>
          </a:xfrm>
          <a:prstGeom prst="rect">
            <a:avLst/>
          </a:prstGeom>
        </p:spPr>
      </p:pic>
      <p:pic>
        <p:nvPicPr>
          <p:cNvPr id="6" name="Picture 40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321D4770-0EA3-421A-AD3D-2CEC06E369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6450" y="4799213"/>
            <a:ext cx="1181100" cy="409575"/>
          </a:xfrm>
          <a:prstGeom prst="rect">
            <a:avLst/>
          </a:prstGeom>
        </p:spPr>
      </p:pic>
      <p:pic>
        <p:nvPicPr>
          <p:cNvPr id="42" name="Picture 42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D67BA57E-C075-487A-A36E-3B0D5889369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98450" y="3226425"/>
            <a:ext cx="1181100" cy="819150"/>
          </a:xfrm>
          <a:prstGeom prst="rect">
            <a:avLst/>
          </a:prstGeom>
        </p:spPr>
      </p:pic>
      <p:pic>
        <p:nvPicPr>
          <p:cNvPr id="44" name="Picture 44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D15955FC-A142-42C7-A018-1141544E613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85975" y="2200913"/>
            <a:ext cx="1162050" cy="638175"/>
          </a:xfrm>
          <a:prstGeom prst="rect">
            <a:avLst/>
          </a:prstGeom>
        </p:spPr>
      </p:pic>
      <p:pic>
        <p:nvPicPr>
          <p:cNvPr id="46" name="Picture 46" descr="A close up of a logo&#10;&#10;Description generated with high confidence">
            <a:extLst>
              <a:ext uri="{FF2B5EF4-FFF2-40B4-BE49-F238E27FC236}">
                <a16:creationId xmlns:a16="http://schemas.microsoft.com/office/drawing/2014/main" id="{61953323-1752-44AD-A402-2DDF53CC9A7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26450" y="4789688"/>
            <a:ext cx="1181100" cy="42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8192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15000"/>
    </mc:Choice>
    <mc:Fallback>
      <p:transition advClick="0" advTm="1500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for Modeling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967243"/>
            <a:ext cx="7886700" cy="3811765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400"/>
              <a:t> A sampled set of transactions are considered for analysis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2400"/>
          </a:p>
          <a:p>
            <a:pPr>
              <a:buFont typeface="Wingdings" panose="05000000000000000000" pitchFamily="2" charset="2"/>
              <a:buChar char="Ø"/>
            </a:pPr>
            <a:r>
              <a:rPr lang="en-US" sz="2400"/>
              <a:t> A risk factor (0 or 1) has been added to this dataset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2400"/>
          </a:p>
          <a:p>
            <a:pPr>
              <a:buFont typeface="Wingdings" panose="05000000000000000000" pitchFamily="2" charset="2"/>
              <a:buChar char="Ø"/>
            </a:pPr>
            <a:r>
              <a:rPr lang="en-US" sz="2400"/>
              <a:t> This results in a dataset with: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400">
                <a:solidFill>
                  <a:schemeClr val="tx1"/>
                </a:solidFill>
              </a:rPr>
              <a:t> 8,109 total data points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400">
                <a:solidFill>
                  <a:schemeClr val="tx1"/>
                </a:solidFill>
              </a:rPr>
              <a:t> 2,172 transactions with risk level 1(hack)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400">
                <a:solidFill>
                  <a:schemeClr val="tx1"/>
                </a:solidFill>
              </a:rPr>
              <a:t> 5,937 transactions with risk level 0 (non-hack)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3986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15000"/>
    </mc:Choice>
    <mc:Fallback>
      <p:transition advClick="0" advTm="15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906" y="472707"/>
            <a:ext cx="7886700" cy="1325563"/>
          </a:xfrm>
        </p:spPr>
        <p:txBody>
          <a:bodyPr/>
          <a:lstStyle/>
          <a:p>
            <a:r>
              <a:rPr lang="en-US"/>
              <a:t>Cryptocurrency: An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4905" y="2769578"/>
            <a:ext cx="8342611" cy="1621120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2400"/>
              <a:t>Cryptocurrency is a digital asset used as a medium of exchange enabled by a cryptographic encryption-decryption mechanism to secure transactions, control creation of additional units and verify transfer of assets.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327683-8978-6B4B-9130-4A6A841F054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463635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15000"/>
    </mc:Choice>
    <mc:Fallback>
      <p:transition advClick="0" advTm="1500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83E5C-9BE8-4376-981C-A94DD9585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Modeling Approaches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098EEB-5550-42BD-AE3E-5F3A03590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6245971-E162-428D-AE85-B4E8355126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22745"/>
            <a:ext cx="7886700" cy="4517926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en-US" sz="1600"/>
              <a:t> Perform three different classification methods:</a:t>
            </a:r>
          </a:p>
          <a:p>
            <a:pPr lvl="1">
              <a:buFont typeface="Wingdings" pitchFamily="2" charset="2"/>
              <a:buChar char="Ø"/>
            </a:pPr>
            <a:r>
              <a:rPr lang="en-US" sz="1600">
                <a:solidFill>
                  <a:schemeClr val="tx1"/>
                </a:solidFill>
              </a:rPr>
              <a:t> Random Forest</a:t>
            </a:r>
          </a:p>
          <a:p>
            <a:pPr lvl="1">
              <a:buFont typeface="Wingdings" pitchFamily="2" charset="2"/>
              <a:buChar char="Ø"/>
            </a:pPr>
            <a:r>
              <a:rPr lang="en-US" sz="1600">
                <a:solidFill>
                  <a:schemeClr val="tx1"/>
                </a:solidFill>
              </a:rPr>
              <a:t> K-Nearest Neighbor</a:t>
            </a:r>
          </a:p>
          <a:p>
            <a:pPr lvl="1">
              <a:buFont typeface="Wingdings" pitchFamily="2" charset="2"/>
              <a:buChar char="Ø"/>
            </a:pPr>
            <a:r>
              <a:rPr lang="en-US" sz="1600">
                <a:solidFill>
                  <a:schemeClr val="tx1"/>
                </a:solidFill>
              </a:rPr>
              <a:t> Support Vector Machine </a:t>
            </a:r>
          </a:p>
          <a:p>
            <a:pPr lvl="1">
              <a:buFont typeface="Wingdings" pitchFamily="2" charset="2"/>
              <a:buChar char="Ø"/>
            </a:pPr>
            <a:endParaRPr lang="en-US" sz="1600"/>
          </a:p>
          <a:p>
            <a:pPr>
              <a:buFont typeface="Wingdings" pitchFamily="2" charset="2"/>
              <a:buChar char="Ø"/>
            </a:pPr>
            <a:r>
              <a:rPr lang="en-US" sz="1600"/>
              <a:t> Split using Stratified </a:t>
            </a:r>
            <a:r>
              <a:rPr lang="en-US" sz="1600" err="1"/>
              <a:t>ShuffleSplit</a:t>
            </a:r>
            <a:r>
              <a:rPr lang="en-US" sz="1600"/>
              <a:t> cross-validation from Python's </a:t>
            </a:r>
            <a:r>
              <a:rPr lang="en-US" sz="1600" err="1"/>
              <a:t>scikit</a:t>
            </a:r>
            <a:r>
              <a:rPr lang="en-US" sz="1600"/>
              <a:t>-learn:</a:t>
            </a:r>
          </a:p>
          <a:p>
            <a:pPr lvl="1">
              <a:buFont typeface="Wingdings" pitchFamily="2" charset="2"/>
              <a:buChar char="Ø"/>
            </a:pPr>
            <a:r>
              <a:rPr lang="en-US" sz="1600">
                <a:solidFill>
                  <a:schemeClr val="tx1"/>
                </a:solidFill>
              </a:rPr>
              <a:t> 10 folds</a:t>
            </a:r>
          </a:p>
          <a:p>
            <a:pPr lvl="1">
              <a:buFont typeface="Wingdings" pitchFamily="2" charset="2"/>
              <a:buChar char="Ø"/>
            </a:pPr>
            <a:r>
              <a:rPr lang="en-US" sz="1600">
                <a:solidFill>
                  <a:schemeClr val="tx1"/>
                </a:solidFill>
              </a:rPr>
              <a:t> 80% training </a:t>
            </a:r>
          </a:p>
          <a:p>
            <a:pPr lvl="1">
              <a:buFont typeface="Wingdings" pitchFamily="2" charset="2"/>
              <a:buChar char="Ø"/>
            </a:pPr>
            <a:r>
              <a:rPr lang="en-US" sz="1600">
                <a:solidFill>
                  <a:schemeClr val="tx1"/>
                </a:solidFill>
              </a:rPr>
              <a:t> 20% testing</a:t>
            </a:r>
          </a:p>
          <a:p>
            <a:pPr lvl="1">
              <a:buFont typeface="Wingdings" pitchFamily="2" charset="2"/>
              <a:buChar char="Ø"/>
            </a:pPr>
            <a:r>
              <a:rPr lang="en-US" sz="1600">
                <a:solidFill>
                  <a:schemeClr val="tx1"/>
                </a:solidFill>
              </a:rPr>
              <a:t> Returns stratified randomized folds</a:t>
            </a:r>
          </a:p>
          <a:p>
            <a:pPr lvl="1">
              <a:buFont typeface="Wingdings" pitchFamily="2" charset="2"/>
              <a:buChar char="Ø"/>
            </a:pPr>
            <a:r>
              <a:rPr lang="en-US" sz="1600">
                <a:solidFill>
                  <a:schemeClr val="tx1"/>
                </a:solidFill>
              </a:rPr>
              <a:t> Folds are made by preserving the percentage of samples for each class</a:t>
            </a:r>
          </a:p>
          <a:p>
            <a:pPr lvl="1">
              <a:buFont typeface="Wingdings" pitchFamily="2" charset="2"/>
              <a:buChar char="Ø"/>
            </a:pPr>
            <a:endParaRPr lang="en-US" sz="1600">
              <a:solidFill>
                <a:schemeClr val="tx1"/>
              </a:solidFill>
            </a:endParaRPr>
          </a:p>
          <a:p>
            <a:pPr>
              <a:buFont typeface="Wingdings" pitchFamily="2" charset="2"/>
              <a:buChar char="Ø"/>
            </a:pPr>
            <a:r>
              <a:rPr lang="en-US" altLang="en-US" sz="1600">
                <a:latin typeface="Arial" panose="020B0604020202020204" pitchFamily="34" charset="0"/>
              </a:rPr>
              <a:t> Run baseline models with all variables</a:t>
            </a:r>
          </a:p>
          <a:p>
            <a:pPr marL="0" indent="0">
              <a:buNone/>
            </a:pPr>
            <a:r>
              <a:rPr lang="en-US" altLang="en-US" sz="1600">
                <a:latin typeface="Arial" panose="020B0604020202020204" pitchFamily="34" charset="0"/>
              </a:rPr>
              <a:t> </a:t>
            </a:r>
            <a:endParaRPr lang="en-US" sz="1600">
              <a:solidFill>
                <a:schemeClr val="tx1"/>
              </a:solidFill>
            </a:endParaRPr>
          </a:p>
          <a:p>
            <a:pPr>
              <a:spcBef>
                <a:spcPct val="30000"/>
              </a:spcBef>
              <a:buFont typeface="Wingdings" pitchFamily="2" charset="2"/>
              <a:buChar char="Ø"/>
            </a:pPr>
            <a:r>
              <a:rPr lang="en-US" altLang="en-US" sz="1600">
                <a:latin typeface="Arial" panose="020B0604020202020204" pitchFamily="34" charset="0"/>
              </a:rPr>
              <a:t> Perform feature engineering to fine-tune models</a:t>
            </a:r>
            <a:endParaRPr lang="en-US" sz="1600"/>
          </a:p>
          <a:p>
            <a:pPr>
              <a:buFont typeface="Wingdings" pitchFamily="2" charset="2"/>
              <a:buChar char="Ø"/>
            </a:pPr>
            <a:endParaRPr 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18419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15000"/>
    </mc:Choice>
    <mc:Fallback>
      <p:transition advClick="0" advTm="1500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>
            <a:extLst>
              <a:ext uri="{FF2B5EF4-FFF2-40B4-BE49-F238E27FC236}">
                <a16:creationId xmlns:a16="http://schemas.microsoft.com/office/drawing/2014/main" id="{32206932-81C8-4BA2-A370-739EA725C7E1}"/>
              </a:ext>
            </a:extLst>
          </p:cNvPr>
          <p:cNvSpPr/>
          <p:nvPr/>
        </p:nvSpPr>
        <p:spPr>
          <a:xfrm>
            <a:off x="5966683" y="3041773"/>
            <a:ext cx="2189285" cy="232117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67357E6-0E10-4603-B09A-18173D86FB61}"/>
              </a:ext>
            </a:extLst>
          </p:cNvPr>
          <p:cNvSpPr/>
          <p:nvPr/>
        </p:nvSpPr>
        <p:spPr>
          <a:xfrm>
            <a:off x="3451529" y="3038541"/>
            <a:ext cx="2189285" cy="232117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8C98E09-CE5B-4322-8EC4-6E65550A7EEB}"/>
              </a:ext>
            </a:extLst>
          </p:cNvPr>
          <p:cNvSpPr/>
          <p:nvPr/>
        </p:nvSpPr>
        <p:spPr>
          <a:xfrm>
            <a:off x="942971" y="3039272"/>
            <a:ext cx="2189285" cy="232117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Machine Learning: </a:t>
            </a:r>
            <a:br>
              <a:rPr lang="en-US"/>
            </a:br>
            <a:r>
              <a:rPr lang="en-US"/>
              <a:t>Random Forest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9753" y="1811828"/>
            <a:ext cx="7886700" cy="1033644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Random Forest is an ensemble method for classification or regression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Uses multiple fully grown decision tress for training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Results obtained by modal value of categories obtained by individual trees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327683-8978-6B4B-9130-4A6A841F054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6569B60-EA4A-4F31-905A-4A2D57E4926E}"/>
              </a:ext>
            </a:extLst>
          </p:cNvPr>
          <p:cNvCxnSpPr>
            <a:cxnSpLocks/>
          </p:cNvCxnSpPr>
          <p:nvPr/>
        </p:nvCxnSpPr>
        <p:spPr>
          <a:xfrm flipH="1">
            <a:off x="1729882" y="3095688"/>
            <a:ext cx="439616" cy="6594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5C34E0C-1914-4A62-9E26-62197FBA4455}"/>
              </a:ext>
            </a:extLst>
          </p:cNvPr>
          <p:cNvCxnSpPr>
            <a:cxnSpLocks/>
          </p:cNvCxnSpPr>
          <p:nvPr/>
        </p:nvCxnSpPr>
        <p:spPr>
          <a:xfrm>
            <a:off x="2169498" y="3095688"/>
            <a:ext cx="439616" cy="6594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35EC01B-5D24-4F0A-89B5-9AB2439C0F5D}"/>
              </a:ext>
            </a:extLst>
          </p:cNvPr>
          <p:cNvCxnSpPr>
            <a:cxnSpLocks/>
          </p:cNvCxnSpPr>
          <p:nvPr/>
        </p:nvCxnSpPr>
        <p:spPr>
          <a:xfrm flipH="1">
            <a:off x="1290266" y="4056982"/>
            <a:ext cx="439616" cy="6594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1B2D1E9-256B-4A3C-ABB4-B979589056DC}"/>
              </a:ext>
            </a:extLst>
          </p:cNvPr>
          <p:cNvCxnSpPr>
            <a:cxnSpLocks/>
          </p:cNvCxnSpPr>
          <p:nvPr/>
        </p:nvCxnSpPr>
        <p:spPr>
          <a:xfrm>
            <a:off x="1729882" y="4056982"/>
            <a:ext cx="439616" cy="6594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26B069C9-B285-402F-87E8-ABF6E54ABC0F}"/>
              </a:ext>
            </a:extLst>
          </p:cNvPr>
          <p:cNvSpPr/>
          <p:nvPr/>
        </p:nvSpPr>
        <p:spPr>
          <a:xfrm>
            <a:off x="1510074" y="3821055"/>
            <a:ext cx="527540" cy="1714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9DB8386-1DCD-4E81-8C2F-E8514DBF0C13}"/>
              </a:ext>
            </a:extLst>
          </p:cNvPr>
          <p:cNvSpPr/>
          <p:nvPr/>
        </p:nvSpPr>
        <p:spPr>
          <a:xfrm>
            <a:off x="2389306" y="3815195"/>
            <a:ext cx="615462" cy="1685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Loss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A64AEDA-CD3E-4C3F-ACE3-AA3753CA9955}"/>
              </a:ext>
            </a:extLst>
          </p:cNvPr>
          <p:cNvSpPr/>
          <p:nvPr/>
        </p:nvSpPr>
        <p:spPr>
          <a:xfrm>
            <a:off x="1186960" y="3339675"/>
            <a:ext cx="780316" cy="1714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X1 &lt;= 5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A6FE89F-6253-40B0-A03B-EF43D217183E}"/>
              </a:ext>
            </a:extLst>
          </p:cNvPr>
          <p:cNvSpPr/>
          <p:nvPr/>
        </p:nvSpPr>
        <p:spPr>
          <a:xfrm>
            <a:off x="2421178" y="3339675"/>
            <a:ext cx="780316" cy="1714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X1 &gt; 5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F1DE098-7D58-4971-9685-7E1EFD691F24}"/>
              </a:ext>
            </a:extLst>
          </p:cNvPr>
          <p:cNvSpPr/>
          <p:nvPr/>
        </p:nvSpPr>
        <p:spPr>
          <a:xfrm>
            <a:off x="870982" y="4202358"/>
            <a:ext cx="780316" cy="1714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X2 &gt;= 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910EA6F-6EC3-45C0-B752-EC080FC90B3A}"/>
              </a:ext>
            </a:extLst>
          </p:cNvPr>
          <p:cNvSpPr/>
          <p:nvPr/>
        </p:nvSpPr>
        <p:spPr>
          <a:xfrm>
            <a:off x="1890890" y="4199857"/>
            <a:ext cx="780316" cy="1714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X2 &lt; 0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2ED43E2-8C07-4845-9C14-F092ED462C18}"/>
              </a:ext>
            </a:extLst>
          </p:cNvPr>
          <p:cNvSpPr/>
          <p:nvPr/>
        </p:nvSpPr>
        <p:spPr>
          <a:xfrm>
            <a:off x="1049578" y="4783082"/>
            <a:ext cx="527540" cy="1714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Win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8005294-B67C-4DC2-B3E6-CF3DBA71B373}"/>
              </a:ext>
            </a:extLst>
          </p:cNvPr>
          <p:cNvSpPr/>
          <p:nvPr/>
        </p:nvSpPr>
        <p:spPr>
          <a:xfrm>
            <a:off x="1861767" y="4790409"/>
            <a:ext cx="615462" cy="1685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Loss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0BB9DF2-9868-41EA-9528-E6ED2F3A9FEC}"/>
              </a:ext>
            </a:extLst>
          </p:cNvPr>
          <p:cNvSpPr/>
          <p:nvPr/>
        </p:nvSpPr>
        <p:spPr>
          <a:xfrm>
            <a:off x="1773844" y="5149063"/>
            <a:ext cx="780316" cy="1714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Tree 1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068DBE5-2583-4BD0-9D68-00CAF6788DED}"/>
              </a:ext>
            </a:extLst>
          </p:cNvPr>
          <p:cNvCxnSpPr>
            <a:cxnSpLocks/>
          </p:cNvCxnSpPr>
          <p:nvPr/>
        </p:nvCxnSpPr>
        <p:spPr>
          <a:xfrm flipH="1">
            <a:off x="4238440" y="3094957"/>
            <a:ext cx="439616" cy="6594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0242E4B-3B21-447B-8774-3D949A2D57C3}"/>
              </a:ext>
            </a:extLst>
          </p:cNvPr>
          <p:cNvCxnSpPr>
            <a:cxnSpLocks/>
          </p:cNvCxnSpPr>
          <p:nvPr/>
        </p:nvCxnSpPr>
        <p:spPr>
          <a:xfrm>
            <a:off x="4678056" y="3094957"/>
            <a:ext cx="439616" cy="6594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5FA14D8-F0D8-4C83-B8A3-41E463837A87}"/>
              </a:ext>
            </a:extLst>
          </p:cNvPr>
          <p:cNvCxnSpPr>
            <a:cxnSpLocks/>
          </p:cNvCxnSpPr>
          <p:nvPr/>
        </p:nvCxnSpPr>
        <p:spPr>
          <a:xfrm flipH="1">
            <a:off x="3798824" y="4056251"/>
            <a:ext cx="439616" cy="6594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75614BD-D407-45E7-B871-C1C06D0E9F71}"/>
              </a:ext>
            </a:extLst>
          </p:cNvPr>
          <p:cNvCxnSpPr>
            <a:cxnSpLocks/>
          </p:cNvCxnSpPr>
          <p:nvPr/>
        </p:nvCxnSpPr>
        <p:spPr>
          <a:xfrm>
            <a:off x="4238440" y="4056251"/>
            <a:ext cx="439616" cy="6594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E3EC4F93-8A38-4069-9764-BD2FE304197D}"/>
              </a:ext>
            </a:extLst>
          </p:cNvPr>
          <p:cNvSpPr/>
          <p:nvPr/>
        </p:nvSpPr>
        <p:spPr>
          <a:xfrm>
            <a:off x="4018632" y="3820324"/>
            <a:ext cx="527540" cy="1714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Win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61FF132-4A31-4728-B410-50371DB71E50}"/>
              </a:ext>
            </a:extLst>
          </p:cNvPr>
          <p:cNvSpPr/>
          <p:nvPr/>
        </p:nvSpPr>
        <p:spPr>
          <a:xfrm>
            <a:off x="4897864" y="3814464"/>
            <a:ext cx="615462" cy="1685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Loss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01ABA6B-1C4D-4387-89B1-B084BFB932FB}"/>
              </a:ext>
            </a:extLst>
          </p:cNvPr>
          <p:cNvSpPr/>
          <p:nvPr/>
        </p:nvSpPr>
        <p:spPr>
          <a:xfrm>
            <a:off x="3695518" y="3338944"/>
            <a:ext cx="780316" cy="1714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X1 &lt;= 5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B1C65BE-F668-4A0D-BC09-D0BC682D331B}"/>
              </a:ext>
            </a:extLst>
          </p:cNvPr>
          <p:cNvSpPr/>
          <p:nvPr/>
        </p:nvSpPr>
        <p:spPr>
          <a:xfrm>
            <a:off x="4929736" y="3338944"/>
            <a:ext cx="780316" cy="1714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X1 &gt; 5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B54D86A-12AC-4A22-9517-8BD3D6DD4F68}"/>
              </a:ext>
            </a:extLst>
          </p:cNvPr>
          <p:cNvSpPr/>
          <p:nvPr/>
        </p:nvSpPr>
        <p:spPr>
          <a:xfrm>
            <a:off x="3379540" y="4201627"/>
            <a:ext cx="780316" cy="1714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X3 = H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D451103-A7CA-498B-80C1-9EE2AFFE358A}"/>
              </a:ext>
            </a:extLst>
          </p:cNvPr>
          <p:cNvSpPr/>
          <p:nvPr/>
        </p:nvSpPr>
        <p:spPr>
          <a:xfrm>
            <a:off x="4399448" y="4199126"/>
            <a:ext cx="780316" cy="1714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X3 = A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4EB43B6-0C0F-4F37-B3DB-088BF2EE7FFD}"/>
              </a:ext>
            </a:extLst>
          </p:cNvPr>
          <p:cNvSpPr/>
          <p:nvPr/>
        </p:nvSpPr>
        <p:spPr>
          <a:xfrm>
            <a:off x="3558136" y="4782351"/>
            <a:ext cx="527540" cy="1714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Win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5D7D395-E461-4251-8457-0D671C5CCB38}"/>
              </a:ext>
            </a:extLst>
          </p:cNvPr>
          <p:cNvSpPr/>
          <p:nvPr/>
        </p:nvSpPr>
        <p:spPr>
          <a:xfrm>
            <a:off x="4458248" y="4780152"/>
            <a:ext cx="615462" cy="1685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Win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5065952-9D0C-4706-852A-88C85DF77689}"/>
              </a:ext>
            </a:extLst>
          </p:cNvPr>
          <p:cNvSpPr/>
          <p:nvPr/>
        </p:nvSpPr>
        <p:spPr>
          <a:xfrm>
            <a:off x="4282402" y="5148332"/>
            <a:ext cx="780316" cy="1714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Tree 2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8F856A6-F492-446B-999C-66A09CCC71C9}"/>
              </a:ext>
            </a:extLst>
          </p:cNvPr>
          <p:cNvCxnSpPr>
            <a:cxnSpLocks/>
          </p:cNvCxnSpPr>
          <p:nvPr/>
        </p:nvCxnSpPr>
        <p:spPr>
          <a:xfrm flipH="1">
            <a:off x="6753594" y="3098189"/>
            <a:ext cx="439616" cy="6594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F7229A16-7AA5-4C80-947B-D71489F7039D}"/>
              </a:ext>
            </a:extLst>
          </p:cNvPr>
          <p:cNvCxnSpPr>
            <a:cxnSpLocks/>
          </p:cNvCxnSpPr>
          <p:nvPr/>
        </p:nvCxnSpPr>
        <p:spPr>
          <a:xfrm>
            <a:off x="7193210" y="3098189"/>
            <a:ext cx="439616" cy="6594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A97AB9FB-7207-4B95-A8B1-7F0135AE59C4}"/>
              </a:ext>
            </a:extLst>
          </p:cNvPr>
          <p:cNvCxnSpPr>
            <a:cxnSpLocks/>
          </p:cNvCxnSpPr>
          <p:nvPr/>
        </p:nvCxnSpPr>
        <p:spPr>
          <a:xfrm flipH="1">
            <a:off x="6313978" y="4059483"/>
            <a:ext cx="439616" cy="6594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75DEC0D-56F9-4A54-9550-79741E9C8008}"/>
              </a:ext>
            </a:extLst>
          </p:cNvPr>
          <p:cNvCxnSpPr>
            <a:cxnSpLocks/>
          </p:cNvCxnSpPr>
          <p:nvPr/>
        </p:nvCxnSpPr>
        <p:spPr>
          <a:xfrm>
            <a:off x="6753594" y="4059483"/>
            <a:ext cx="439616" cy="6594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0B2ED63C-B898-4BEE-AED5-D134A229CCFB}"/>
              </a:ext>
            </a:extLst>
          </p:cNvPr>
          <p:cNvSpPr/>
          <p:nvPr/>
        </p:nvSpPr>
        <p:spPr>
          <a:xfrm>
            <a:off x="6533786" y="3823556"/>
            <a:ext cx="527540" cy="1714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Win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669812CA-BD4F-4CDB-A4B1-F12E636B3F63}"/>
              </a:ext>
            </a:extLst>
          </p:cNvPr>
          <p:cNvSpPr/>
          <p:nvPr/>
        </p:nvSpPr>
        <p:spPr>
          <a:xfrm>
            <a:off x="7413018" y="3817696"/>
            <a:ext cx="615462" cy="1685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Loss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A84B9B09-28B1-4CAC-B644-F63D0A281DC2}"/>
              </a:ext>
            </a:extLst>
          </p:cNvPr>
          <p:cNvSpPr/>
          <p:nvPr/>
        </p:nvSpPr>
        <p:spPr>
          <a:xfrm>
            <a:off x="6210672" y="3342176"/>
            <a:ext cx="780316" cy="1714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X2 &gt;= 0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75FE2081-3FF8-4757-80AD-E7B07B6F2C29}"/>
              </a:ext>
            </a:extLst>
          </p:cNvPr>
          <p:cNvSpPr/>
          <p:nvPr/>
        </p:nvSpPr>
        <p:spPr>
          <a:xfrm>
            <a:off x="7444890" y="3342176"/>
            <a:ext cx="780316" cy="1714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X1 &lt; 0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0EDAEA0-D3DC-453B-B882-44F276D853A3}"/>
              </a:ext>
            </a:extLst>
          </p:cNvPr>
          <p:cNvSpPr/>
          <p:nvPr/>
        </p:nvSpPr>
        <p:spPr>
          <a:xfrm>
            <a:off x="5894694" y="4204859"/>
            <a:ext cx="780316" cy="1714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X3 = H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29A4EF61-C493-4B30-A72A-6B93D88C8E62}"/>
              </a:ext>
            </a:extLst>
          </p:cNvPr>
          <p:cNvSpPr/>
          <p:nvPr/>
        </p:nvSpPr>
        <p:spPr>
          <a:xfrm>
            <a:off x="6914602" y="4202358"/>
            <a:ext cx="780316" cy="1714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X3 = A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1BAA7F5A-49EE-4ED2-A6B2-B6F0C019596C}"/>
              </a:ext>
            </a:extLst>
          </p:cNvPr>
          <p:cNvSpPr/>
          <p:nvPr/>
        </p:nvSpPr>
        <p:spPr>
          <a:xfrm>
            <a:off x="6073290" y="4785583"/>
            <a:ext cx="527540" cy="1714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Win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DB8D9CD3-FB91-41B0-9514-5E742BC39C1C}"/>
              </a:ext>
            </a:extLst>
          </p:cNvPr>
          <p:cNvSpPr/>
          <p:nvPr/>
        </p:nvSpPr>
        <p:spPr>
          <a:xfrm>
            <a:off x="6885479" y="4792910"/>
            <a:ext cx="615462" cy="1685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Loss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0AEB7030-E1E0-4AA3-AC87-224F3CF9F220}"/>
              </a:ext>
            </a:extLst>
          </p:cNvPr>
          <p:cNvSpPr/>
          <p:nvPr/>
        </p:nvSpPr>
        <p:spPr>
          <a:xfrm>
            <a:off x="6797556" y="5151564"/>
            <a:ext cx="780316" cy="1714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Tree 3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6A80051-88AA-4D4A-8A7F-05E204190C2D}"/>
              </a:ext>
            </a:extLst>
          </p:cNvPr>
          <p:cNvSpPr/>
          <p:nvPr/>
        </p:nvSpPr>
        <p:spPr>
          <a:xfrm>
            <a:off x="1049578" y="5540572"/>
            <a:ext cx="1932114" cy="8259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 Observation:</a:t>
            </a:r>
          </a:p>
          <a:p>
            <a:pPr algn="ctr"/>
            <a:r>
              <a:rPr lang="en-US"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X1 = 3, X2 = 1, </a:t>
            </a:r>
          </a:p>
          <a:p>
            <a:pPr algn="ctr"/>
            <a:r>
              <a:rPr lang="en-US"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X3 = A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94EAFD97-D357-43D8-A9C4-A3AE346FEE5B}"/>
              </a:ext>
            </a:extLst>
          </p:cNvPr>
          <p:cNvSpPr/>
          <p:nvPr/>
        </p:nvSpPr>
        <p:spPr>
          <a:xfrm>
            <a:off x="3605943" y="5530362"/>
            <a:ext cx="1932114" cy="8259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Tree 1:	Win</a:t>
            </a:r>
          </a:p>
          <a:p>
            <a:pPr algn="ctr"/>
            <a:r>
              <a:rPr lang="en-US"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Tree 2:	Win</a:t>
            </a:r>
          </a:p>
          <a:p>
            <a:pPr algn="ctr"/>
            <a:r>
              <a:rPr lang="en-US"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Tree 3:	Loss 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2AFF6A29-C7EF-4824-B6BE-8007E168B63E}"/>
              </a:ext>
            </a:extLst>
          </p:cNvPr>
          <p:cNvSpPr/>
          <p:nvPr/>
        </p:nvSpPr>
        <p:spPr>
          <a:xfrm>
            <a:off x="6169639" y="5765199"/>
            <a:ext cx="1932114" cy="3651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RF result:	Win</a:t>
            </a:r>
          </a:p>
        </p:txBody>
      </p:sp>
      <p:sp>
        <p:nvSpPr>
          <p:cNvPr id="56" name="Arrow: Right 55">
            <a:extLst>
              <a:ext uri="{FF2B5EF4-FFF2-40B4-BE49-F238E27FC236}">
                <a16:creationId xmlns:a16="http://schemas.microsoft.com/office/drawing/2014/main" id="{46C56EBB-947E-42E8-AB9B-9C5C1EA13CE1}"/>
              </a:ext>
            </a:extLst>
          </p:cNvPr>
          <p:cNvSpPr/>
          <p:nvPr/>
        </p:nvSpPr>
        <p:spPr>
          <a:xfrm>
            <a:off x="3031054" y="5763436"/>
            <a:ext cx="521863" cy="4270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Arrow: Right 56">
            <a:extLst>
              <a:ext uri="{FF2B5EF4-FFF2-40B4-BE49-F238E27FC236}">
                <a16:creationId xmlns:a16="http://schemas.microsoft.com/office/drawing/2014/main" id="{4E7D1E2F-8E3E-4A0B-8BCD-E378084FF01A}"/>
              </a:ext>
            </a:extLst>
          </p:cNvPr>
          <p:cNvSpPr/>
          <p:nvPr/>
        </p:nvSpPr>
        <p:spPr>
          <a:xfrm>
            <a:off x="5610500" y="5740021"/>
            <a:ext cx="521863" cy="4270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26774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15000"/>
    </mc:Choice>
    <mc:Fallback>
      <p:transition advClick="0" advTm="1500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3BC45-9D15-9245-A70D-198CF0775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Random Forest Results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E24219-30BC-AA41-876A-D222326956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327683-8978-6B4B-9130-4A6A841F054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979ED02-8249-C840-9850-5367FC6EBF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9828706"/>
              </p:ext>
            </p:extLst>
          </p:nvPr>
        </p:nvGraphicFramePr>
        <p:xfrm>
          <a:off x="1943292" y="4070031"/>
          <a:ext cx="5257415" cy="17242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1483">
                  <a:extLst>
                    <a:ext uri="{9D8B030D-6E8A-4147-A177-3AD203B41FA5}">
                      <a16:colId xmlns:a16="http://schemas.microsoft.com/office/drawing/2014/main" val="325456203"/>
                    </a:ext>
                  </a:extLst>
                </a:gridCol>
                <a:gridCol w="1230121">
                  <a:extLst>
                    <a:ext uri="{9D8B030D-6E8A-4147-A177-3AD203B41FA5}">
                      <a16:colId xmlns:a16="http://schemas.microsoft.com/office/drawing/2014/main" val="292649322"/>
                    </a:ext>
                  </a:extLst>
                </a:gridCol>
                <a:gridCol w="872845">
                  <a:extLst>
                    <a:ext uri="{9D8B030D-6E8A-4147-A177-3AD203B41FA5}">
                      <a16:colId xmlns:a16="http://schemas.microsoft.com/office/drawing/2014/main" val="2268073407"/>
                    </a:ext>
                  </a:extLst>
                </a:gridCol>
                <a:gridCol w="1051483">
                  <a:extLst>
                    <a:ext uri="{9D8B030D-6E8A-4147-A177-3AD203B41FA5}">
                      <a16:colId xmlns:a16="http://schemas.microsoft.com/office/drawing/2014/main" val="2204835286"/>
                    </a:ext>
                  </a:extLst>
                </a:gridCol>
                <a:gridCol w="1051483">
                  <a:extLst>
                    <a:ext uri="{9D8B030D-6E8A-4147-A177-3AD203B41FA5}">
                      <a16:colId xmlns:a16="http://schemas.microsoft.com/office/drawing/2014/main" val="3868788848"/>
                    </a:ext>
                  </a:extLst>
                </a:gridCol>
              </a:tblGrid>
              <a:tr h="312356">
                <a:tc>
                  <a:txBody>
                    <a:bodyPr/>
                    <a:lstStyle/>
                    <a:p>
                      <a:endParaRPr lang="en-US" sz="16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F1-Score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Support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3558660"/>
                  </a:ext>
                </a:extLst>
              </a:tr>
              <a:tr h="312356">
                <a:tc>
                  <a:txBody>
                    <a:bodyPr/>
                    <a:lstStyle/>
                    <a:p>
                      <a:r>
                        <a:rPr lang="en-US" sz="16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1,193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4278809"/>
                  </a:ext>
                </a:extLst>
              </a:tr>
              <a:tr h="312356">
                <a:tc>
                  <a:txBody>
                    <a:bodyPr/>
                    <a:lstStyle/>
                    <a:p>
                      <a:r>
                        <a:rPr lang="en-US" sz="16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429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2666448"/>
                  </a:ext>
                </a:extLst>
              </a:tr>
              <a:tr h="312356">
                <a:tc>
                  <a:txBody>
                    <a:bodyPr/>
                    <a:lstStyle/>
                    <a:p>
                      <a:r>
                        <a:rPr lang="en-US" sz="16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Average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1,622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2765871"/>
                  </a:ext>
                </a:extLst>
              </a:tr>
              <a:tr h="383100"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Accuracy</a:t>
                      </a:r>
                    </a:p>
                  </a:txBody>
                  <a:tcPr anchor="ctr"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99.81%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7452121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FF89F74-1439-AD44-A190-C3FD280B2D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3927842"/>
              </p:ext>
            </p:extLst>
          </p:nvPr>
        </p:nvGraphicFramePr>
        <p:xfrm>
          <a:off x="4493316" y="2331720"/>
          <a:ext cx="4022034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9443">
                  <a:extLst>
                    <a:ext uri="{9D8B030D-6E8A-4147-A177-3AD203B41FA5}">
                      <a16:colId xmlns:a16="http://schemas.microsoft.com/office/drawing/2014/main" val="1900701990"/>
                    </a:ext>
                  </a:extLst>
                </a:gridCol>
                <a:gridCol w="1401417">
                  <a:extLst>
                    <a:ext uri="{9D8B030D-6E8A-4147-A177-3AD203B41FA5}">
                      <a16:colId xmlns:a16="http://schemas.microsoft.com/office/drawing/2014/main" val="1298438212"/>
                    </a:ext>
                  </a:extLst>
                </a:gridCol>
                <a:gridCol w="1441174">
                  <a:extLst>
                    <a:ext uri="{9D8B030D-6E8A-4147-A177-3AD203B41FA5}">
                      <a16:colId xmlns:a16="http://schemas.microsoft.com/office/drawing/2014/main" val="4173951002"/>
                    </a:ext>
                  </a:extLst>
                </a:gridCol>
              </a:tblGrid>
              <a:tr h="323507">
                <a:tc>
                  <a:txBody>
                    <a:bodyPr/>
                    <a:lstStyle/>
                    <a:p>
                      <a:endParaRPr lang="en-US" sz="16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Predicted: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Predicted: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7287834"/>
                  </a:ext>
                </a:extLst>
              </a:tr>
              <a:tr h="323507">
                <a:tc>
                  <a:txBody>
                    <a:bodyPr/>
                    <a:lstStyle/>
                    <a:p>
                      <a:r>
                        <a:rPr lang="en-US" sz="16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Actual: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6928957"/>
                  </a:ext>
                </a:extLst>
              </a:tr>
              <a:tr h="323507">
                <a:tc>
                  <a:txBody>
                    <a:bodyPr/>
                    <a:lstStyle/>
                    <a:p>
                      <a:r>
                        <a:rPr lang="en-US" sz="16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Actual: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429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7756499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4CE22314-D254-794F-A681-B6B0943CC442}"/>
              </a:ext>
            </a:extLst>
          </p:cNvPr>
          <p:cNvSpPr txBox="1"/>
          <p:nvPr/>
        </p:nvSpPr>
        <p:spPr>
          <a:xfrm>
            <a:off x="422394" y="1609223"/>
            <a:ext cx="4506058" cy="206210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lang="en-US" sz="160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 built based on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top 7 features:</a:t>
            </a:r>
          </a:p>
          <a:p>
            <a:pPr marL="800100" lvl="1" indent="-342900">
              <a:buFont typeface="Wingdings" panose="05000000000000000000" pitchFamily="2" charset="2"/>
              <a:buChar char="Ø"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Number of transactions</a:t>
            </a:r>
            <a:r>
              <a:rPr lang="en-US" sz="160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per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block</a:t>
            </a:r>
            <a:endParaRPr lang="en-US" sz="1600" b="0" i="0" u="none" strike="noStrike" kern="1200" cap="none" spc="0" baseline="0" noProof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Number of inputs</a:t>
            </a: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Number of outputs</a:t>
            </a: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Input sum </a:t>
            </a: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Output sum </a:t>
            </a: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Input sequence </a:t>
            </a: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Output sequence</a:t>
            </a:r>
          </a:p>
        </p:txBody>
      </p:sp>
    </p:spTree>
    <p:extLst>
      <p:ext uri="{BB962C8B-B14F-4D97-AF65-F5344CB8AC3E}">
        <p14:creationId xmlns:p14="http://schemas.microsoft.com/office/powerpoint/2010/main" val="15234922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15000"/>
    </mc:Choice>
    <mc:Fallback>
      <p:transition advClick="0" advTm="1500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19321-B0A9-5A43-A6C5-AB8D86EBC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9642"/>
            <a:ext cx="7886700" cy="1325563"/>
          </a:xfrm>
        </p:spPr>
        <p:txBody>
          <a:bodyPr/>
          <a:lstStyle/>
          <a:p>
            <a:r>
              <a:rPr lang="en-US"/>
              <a:t>Random Forest: </a:t>
            </a:r>
            <a:br>
              <a:rPr lang="en-US"/>
            </a:br>
            <a:r>
              <a:rPr lang="en-US"/>
              <a:t>Feature Importance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0B8B00-D912-0F4E-8011-2383B9F272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327683-8978-6B4B-9130-4A6A841F054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BEE32A-7959-1B42-BFE9-F9315D6826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05" y="1605205"/>
            <a:ext cx="7920990" cy="438427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286057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15000"/>
    </mc:Choice>
    <mc:Fallback>
      <p:transition advClick="0" advTm="1500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Machine Learning: </a:t>
            </a:r>
            <a:br>
              <a:rPr lang="en-US"/>
            </a:br>
            <a:r>
              <a:rPr lang="en-US" i="1"/>
              <a:t>K</a:t>
            </a:r>
            <a:r>
              <a:rPr lang="en-US"/>
              <a:t>-Nearest Neighbors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9753" y="1811827"/>
            <a:ext cx="7886700" cy="1510139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1600"/>
              <a:t>Non-parametric method for classification or regression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00"/>
              <a:t>In classification, the unknown is classified as the majority class of the neighbors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sz="1600"/>
              <a:t>Result of the unknown observation is determined by the average value of the </a:t>
            </a:r>
            <a:r>
              <a:rPr lang="en-US" sz="1600" i="1"/>
              <a:t>K</a:t>
            </a:r>
            <a:r>
              <a:rPr lang="en-US" sz="1600"/>
              <a:t> nearest neighbors of the unknown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327683-8978-6B4B-9130-4A6A841F054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 descr="A picture containing queen&#10;&#10;Description generated with high confidence">
            <a:extLst>
              <a:ext uri="{FF2B5EF4-FFF2-40B4-BE49-F238E27FC236}">
                <a16:creationId xmlns:a16="http://schemas.microsoft.com/office/drawing/2014/main" id="{9B49EDFC-C32E-4BEB-BBA9-E3767AF90F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132" y="3534504"/>
            <a:ext cx="2783684" cy="248675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8" name="Rectangle 57">
            <a:extLst>
              <a:ext uri="{FF2B5EF4-FFF2-40B4-BE49-F238E27FC236}">
                <a16:creationId xmlns:a16="http://schemas.microsoft.com/office/drawing/2014/main" id="{2DFF3CDA-CA40-4318-884B-0067AFE9E8D5}"/>
              </a:ext>
            </a:extLst>
          </p:cNvPr>
          <p:cNvSpPr/>
          <p:nvPr/>
        </p:nvSpPr>
        <p:spPr>
          <a:xfrm>
            <a:off x="4525835" y="3641538"/>
            <a:ext cx="4099418" cy="227269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Known classes: Red star &amp; Blue triangle</a:t>
            </a:r>
          </a:p>
          <a:p>
            <a:r>
              <a:rPr lang="en-US"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Unknown member: Green Square</a:t>
            </a:r>
          </a:p>
          <a:p>
            <a:endParaRPr lang="en-US" sz="16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 </a:t>
            </a:r>
            <a:r>
              <a:rPr lang="en-US" sz="1600" i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  <a:r>
              <a:rPr lang="en-US"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5, </a:t>
            </a:r>
          </a:p>
          <a:p>
            <a:r>
              <a:rPr lang="en-US"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Unknown is classified as Blue triangle</a:t>
            </a:r>
          </a:p>
          <a:p>
            <a:endParaRPr lang="en-US" sz="16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 </a:t>
            </a:r>
            <a:r>
              <a:rPr lang="en-US" sz="1600" i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  <a:r>
              <a:rPr lang="en-US"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9, </a:t>
            </a:r>
          </a:p>
          <a:p>
            <a:r>
              <a:rPr lang="en-US"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Unknown is classified as Red star	</a:t>
            </a:r>
          </a:p>
        </p:txBody>
      </p:sp>
      <p:sp>
        <p:nvSpPr>
          <p:cNvPr id="59" name="Arrow: Right 58">
            <a:extLst>
              <a:ext uri="{FF2B5EF4-FFF2-40B4-BE49-F238E27FC236}">
                <a16:creationId xmlns:a16="http://schemas.microsoft.com/office/drawing/2014/main" id="{15A6A111-ACD2-4777-AC53-E39415072DE9}"/>
              </a:ext>
            </a:extLst>
          </p:cNvPr>
          <p:cNvSpPr/>
          <p:nvPr/>
        </p:nvSpPr>
        <p:spPr>
          <a:xfrm>
            <a:off x="3803894" y="4564338"/>
            <a:ext cx="521863" cy="4270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977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15000"/>
    </mc:Choice>
    <mc:Fallback>
      <p:transition advClick="0" advTm="1500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41320"/>
            <a:ext cx="7886700" cy="1325563"/>
          </a:xfrm>
        </p:spPr>
        <p:txBody>
          <a:bodyPr/>
          <a:lstStyle/>
          <a:p>
            <a:r>
              <a:rPr lang="en-US"/>
              <a:t>KNN Results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327683-8978-6B4B-9130-4A6A841F054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CEB552CC-3D04-9443-8EFE-2A377D6B85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0438004"/>
              </p:ext>
            </p:extLst>
          </p:nvPr>
        </p:nvGraphicFramePr>
        <p:xfrm>
          <a:off x="443913" y="4603308"/>
          <a:ext cx="3998529" cy="1655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0246">
                  <a:extLst>
                    <a:ext uri="{9D8B030D-6E8A-4147-A177-3AD203B41FA5}">
                      <a16:colId xmlns:a16="http://schemas.microsoft.com/office/drawing/2014/main" val="325456203"/>
                    </a:ext>
                  </a:extLst>
                </a:gridCol>
                <a:gridCol w="945931">
                  <a:extLst>
                    <a:ext uri="{9D8B030D-6E8A-4147-A177-3AD203B41FA5}">
                      <a16:colId xmlns:a16="http://schemas.microsoft.com/office/drawing/2014/main" val="292649322"/>
                    </a:ext>
                  </a:extLst>
                </a:gridCol>
                <a:gridCol w="662152">
                  <a:extLst>
                    <a:ext uri="{9D8B030D-6E8A-4147-A177-3AD203B41FA5}">
                      <a16:colId xmlns:a16="http://schemas.microsoft.com/office/drawing/2014/main" val="2268073407"/>
                    </a:ext>
                  </a:extLst>
                </a:gridCol>
                <a:gridCol w="811924">
                  <a:extLst>
                    <a:ext uri="{9D8B030D-6E8A-4147-A177-3AD203B41FA5}">
                      <a16:colId xmlns:a16="http://schemas.microsoft.com/office/drawing/2014/main" val="2204835286"/>
                    </a:ext>
                  </a:extLst>
                </a:gridCol>
                <a:gridCol w="788276">
                  <a:extLst>
                    <a:ext uri="{9D8B030D-6E8A-4147-A177-3AD203B41FA5}">
                      <a16:colId xmlns:a16="http://schemas.microsoft.com/office/drawing/2014/main" val="3868788848"/>
                    </a:ext>
                  </a:extLst>
                </a:gridCol>
              </a:tblGrid>
              <a:tr h="378897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sz="110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latin typeface="Arial"/>
                          <a:cs typeface="Arial"/>
                        </a:rPr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latin typeface="Arial"/>
                          <a:cs typeface="Arial"/>
                        </a:rPr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latin typeface="Arial"/>
                          <a:cs typeface="Arial"/>
                        </a:rPr>
                        <a:t>F1-Score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latin typeface="Arial"/>
                          <a:cs typeface="Arial"/>
                        </a:rPr>
                        <a:t>Support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3558660"/>
                  </a:ext>
                </a:extLst>
              </a:tr>
              <a:tr h="2947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>
                          <a:latin typeface="Arial"/>
                          <a:cs typeface="Arial"/>
                        </a:rPr>
                        <a:t>1.00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>
                          <a:latin typeface="Arial"/>
                          <a:cs typeface="Arial"/>
                        </a:rPr>
                        <a:t>1.00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>
                          <a:latin typeface="Arial"/>
                          <a:cs typeface="Arial"/>
                        </a:rPr>
                        <a:t>1.00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>
                          <a:latin typeface="Arial"/>
                          <a:cs typeface="Arial"/>
                        </a:rPr>
                        <a:t>1,193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4278809"/>
                  </a:ext>
                </a:extLst>
              </a:tr>
              <a:tr h="2947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>
                          <a:latin typeface="Arial"/>
                          <a:cs typeface="Arial"/>
                        </a:rPr>
                        <a:t>0.99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>
                          <a:latin typeface="Arial"/>
                          <a:cs typeface="Arial"/>
                        </a:rPr>
                        <a:t>1.00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>
                          <a:latin typeface="Arial"/>
                          <a:cs typeface="Arial"/>
                        </a:rPr>
                        <a:t>0.99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>
                          <a:latin typeface="Arial"/>
                          <a:cs typeface="Arial"/>
                        </a:rPr>
                        <a:t>429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2666448"/>
                  </a:ext>
                </a:extLst>
              </a:tr>
              <a:tr h="2947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>
                          <a:latin typeface="Arial"/>
                          <a:cs typeface="Arial"/>
                        </a:rPr>
                        <a:t>Average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>
                          <a:latin typeface="Arial"/>
                          <a:cs typeface="Arial"/>
                        </a:rPr>
                        <a:t>1.00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>
                          <a:latin typeface="Arial"/>
                          <a:cs typeface="Arial"/>
                        </a:rPr>
                        <a:t>1.00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>
                          <a:latin typeface="Arial"/>
                          <a:cs typeface="Arial"/>
                        </a:rPr>
                        <a:t>1.00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>
                          <a:latin typeface="Arial"/>
                          <a:cs typeface="Arial"/>
                        </a:rPr>
                        <a:t>1,622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2765871"/>
                  </a:ext>
                </a:extLst>
              </a:tr>
              <a:tr h="39252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Accuracy</a:t>
                      </a:r>
                    </a:p>
                  </a:txBody>
                  <a:tcPr anchor="ctr"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10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99.88%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7452121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B7C85E1B-B79A-9C44-8688-EB73A92624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8266095"/>
              </p:ext>
            </p:extLst>
          </p:nvPr>
        </p:nvGraphicFramePr>
        <p:xfrm>
          <a:off x="5183368" y="4874807"/>
          <a:ext cx="3215109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164">
                  <a:extLst>
                    <a:ext uri="{9D8B030D-6E8A-4147-A177-3AD203B41FA5}">
                      <a16:colId xmlns:a16="http://schemas.microsoft.com/office/drawing/2014/main" val="1900701990"/>
                    </a:ext>
                  </a:extLst>
                </a:gridCol>
                <a:gridCol w="1174531">
                  <a:extLst>
                    <a:ext uri="{9D8B030D-6E8A-4147-A177-3AD203B41FA5}">
                      <a16:colId xmlns:a16="http://schemas.microsoft.com/office/drawing/2014/main" val="1298438212"/>
                    </a:ext>
                  </a:extLst>
                </a:gridCol>
                <a:gridCol w="1182414">
                  <a:extLst>
                    <a:ext uri="{9D8B030D-6E8A-4147-A177-3AD203B41FA5}">
                      <a16:colId xmlns:a16="http://schemas.microsoft.com/office/drawing/2014/main" val="4173951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Predicted: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Predicted: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72878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Actual: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1,190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69289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Actual: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427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7756499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1034438E-8450-194A-B094-B1A2238C035F}"/>
              </a:ext>
            </a:extLst>
          </p:cNvPr>
          <p:cNvSpPr txBox="1"/>
          <p:nvPr/>
        </p:nvSpPr>
        <p:spPr>
          <a:xfrm>
            <a:off x="645838" y="1328334"/>
            <a:ext cx="3572861" cy="329320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lang="en-US" sz="160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Run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with top 2 features:</a:t>
            </a:r>
          </a:p>
          <a:p>
            <a:pPr marL="742950" lvl="1" indent="-285750">
              <a:buFont typeface="Wingdings" panose="05000000000000000000" pitchFamily="2" charset="2"/>
              <a:buChar char="Ø"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Number of transactions </a:t>
            </a:r>
            <a:r>
              <a:rPr lang="en-US" sz="160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 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block</a:t>
            </a:r>
            <a:r>
              <a:rPr lang="en-US" sz="160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endParaRPr lang="en-US" sz="1600" b="0" i="0" u="none" strike="noStrike" kern="1200" cap="none" spc="0" baseline="0" noProof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Number of inputs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  <a:defRPr/>
            </a:pPr>
            <a:r>
              <a:rPr lang="en-US" sz="160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Iterate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through range </a:t>
            </a:r>
            <a:r>
              <a:rPr lang="en-US" sz="160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 </a:t>
            </a:r>
            <a:r>
              <a:rPr lang="en-US" sz="1600" i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  <a:endParaRPr lang="en-US" sz="1600" b="0" i="1" u="none" strike="noStrike" kern="1200" cap="none" spc="0" baseline="0" noProof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Ø"/>
              <a:defRPr/>
            </a:pPr>
            <a:r>
              <a:rPr kumimoji="0" lang="en-US" sz="16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  <a:r>
              <a:rPr lang="en-US" sz="160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1-50</a:t>
            </a:r>
          </a:p>
          <a:p>
            <a:pPr marL="742950" lvl="1" indent="-285750">
              <a:buFont typeface="Wingdings" panose="05000000000000000000" pitchFamily="2" charset="2"/>
              <a:buChar char="Ø"/>
              <a:defRPr/>
            </a:pPr>
            <a:r>
              <a:rPr lang="en-US" sz="160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Find optimal number of neighbors</a:t>
            </a:r>
          </a:p>
          <a:p>
            <a:pPr marL="742950" lvl="1" indent="-285750">
              <a:buFont typeface="Wingdings" panose="05000000000000000000" pitchFamily="2" charset="2"/>
              <a:buChar char="Ø"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  <a:defRPr/>
            </a:pPr>
            <a:r>
              <a:rPr lang="en-US" sz="160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 model with optimal number of neighbors 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Ø"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5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1FD0370F-1BD7-4B55-BB10-F3254567EA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4806" y="1385544"/>
            <a:ext cx="4633876" cy="3072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8690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15000"/>
    </mc:Choice>
    <mc:Fallback>
      <p:transition advClick="0" advTm="1500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8FA052B9-28B4-9448-B586-2C561A713B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301798"/>
            <a:ext cx="7639050" cy="487127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802F9D0-2AF2-B34C-8D74-B33374DF5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63078"/>
            <a:ext cx="7886700" cy="1325563"/>
          </a:xfrm>
        </p:spPr>
        <p:txBody>
          <a:bodyPr/>
          <a:lstStyle/>
          <a:p>
            <a:r>
              <a:rPr lang="en-US"/>
              <a:t>KNN Visualization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9E3592-3022-BA4E-BC6C-E8BBA00662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327683-8978-6B4B-9130-4A6A841F054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3CA33AF-7C20-8B44-8CA4-AA68EF9A9DEF}"/>
              </a:ext>
            </a:extLst>
          </p:cNvPr>
          <p:cNvGrpSpPr/>
          <p:nvPr/>
        </p:nvGrpSpPr>
        <p:grpSpPr>
          <a:xfrm>
            <a:off x="6629100" y="1732074"/>
            <a:ext cx="783104" cy="255326"/>
            <a:chOff x="6887380" y="1649119"/>
            <a:chExt cx="783104" cy="25532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4BAE61B-A8E5-494A-8B99-56F7023EF0FC}"/>
                </a:ext>
              </a:extLst>
            </p:cNvPr>
            <p:cNvSpPr txBox="1"/>
            <p:nvPr/>
          </p:nvSpPr>
          <p:spPr>
            <a:xfrm>
              <a:off x="6887380" y="1649119"/>
              <a:ext cx="783104" cy="25532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059"/>
                <a:t>Hacks = 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317635B-67F2-6943-A741-15D9A741B1F8}"/>
                </a:ext>
              </a:extLst>
            </p:cNvPr>
            <p:cNvSpPr/>
            <p:nvPr/>
          </p:nvSpPr>
          <p:spPr bwMode="auto">
            <a:xfrm>
              <a:off x="7479406" y="1733551"/>
              <a:ext cx="102435" cy="95249"/>
            </a:xfrm>
            <a:prstGeom prst="rect">
              <a:avLst/>
            </a:prstGeom>
            <a:solidFill>
              <a:srgbClr val="0070C0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rot="0" spcFirstLastPara="0" vertOverflow="overflow" horzOverflow="overflow" vert="horz" wrap="square" lIns="53788" tIns="26894" rIns="53788" bIns="2689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537850" fontAlgn="base">
                <a:spcBef>
                  <a:spcPct val="0"/>
                </a:spcBef>
                <a:spcAft>
                  <a:spcPct val="0"/>
                </a:spcAft>
              </a:pPr>
              <a:endParaRPr lang="en-US" sz="823">
                <a:latin typeface="Times New Roman" pitchFamily="-65" charset="0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59C2FB44-5423-F947-BD62-F4EAD3B61BEE}"/>
              </a:ext>
            </a:extLst>
          </p:cNvPr>
          <p:cNvSpPr txBox="1"/>
          <p:nvPr/>
        </p:nvSpPr>
        <p:spPr>
          <a:xfrm>
            <a:off x="6486281" y="2040041"/>
            <a:ext cx="1068741" cy="2553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059"/>
              <a:t>Non-Hacks = </a:t>
            </a:r>
          </a:p>
        </p:txBody>
      </p:sp>
      <p:sp>
        <p:nvSpPr>
          <p:cNvPr id="11" name="Triangle 10">
            <a:extLst>
              <a:ext uri="{FF2B5EF4-FFF2-40B4-BE49-F238E27FC236}">
                <a16:creationId xmlns:a16="http://schemas.microsoft.com/office/drawing/2014/main" id="{477B37F7-9033-3142-BC1C-4B5690255DF4}"/>
              </a:ext>
            </a:extLst>
          </p:cNvPr>
          <p:cNvSpPr/>
          <p:nvPr/>
        </p:nvSpPr>
        <p:spPr bwMode="auto">
          <a:xfrm>
            <a:off x="7323561" y="2124526"/>
            <a:ext cx="107219" cy="86357"/>
          </a:xfrm>
          <a:prstGeom prst="triangle">
            <a:avLst/>
          </a:prstGeom>
          <a:solidFill>
            <a:srgbClr val="FF660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rot="0" spcFirstLastPara="0" vertOverflow="overflow" horzOverflow="overflow" vert="horz" wrap="square" lIns="53788" tIns="26894" rIns="53788" bIns="2689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537850" fontAlgn="base">
              <a:spcBef>
                <a:spcPct val="0"/>
              </a:spcBef>
              <a:spcAft>
                <a:spcPct val="0"/>
              </a:spcAft>
            </a:pPr>
            <a:endParaRPr lang="en-US" sz="823">
              <a:latin typeface="Times New Roman" pitchFamily="-65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B50FFA0-8532-3445-B289-507AE27FC0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0767" y="1548799"/>
            <a:ext cx="304800" cy="25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7378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15000"/>
    </mc:Choice>
    <mc:Fallback>
      <p:transition advClick="0" advTm="1500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Machine Learning: </a:t>
            </a:r>
            <a:br>
              <a:rPr lang="en-US"/>
            </a:br>
            <a:r>
              <a:rPr lang="en-US"/>
              <a:t>Support-Vector Machine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923" y="2569843"/>
            <a:ext cx="4531332" cy="2856888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z="1600"/>
              <a:t>Support-Vector Machine (SVM) creates a hyperplane or set of hyperplanes for classification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endParaRPr lang="en-US" sz="160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z="1600"/>
              <a:t>In a 2-dimensional space, hyperplane becomes a straight or curved line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endParaRPr lang="en-US" sz="160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z="1600"/>
              <a:t>Line with maximum margin forms support vector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6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327683-8978-6B4B-9130-4A6A841F054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FF33A303-FC66-475B-9121-F0A22DA63F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0185" y="2568498"/>
            <a:ext cx="2974063" cy="255019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61150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15000"/>
    </mc:Choice>
    <mc:Fallback>
      <p:transition advClick="0" advTm="1500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SVM Results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327683-8978-6B4B-9130-4A6A841F054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CEB552CC-3D04-9443-8EFE-2A377D6B85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8547491"/>
              </p:ext>
            </p:extLst>
          </p:nvPr>
        </p:nvGraphicFramePr>
        <p:xfrm>
          <a:off x="2177306" y="2726405"/>
          <a:ext cx="5383695" cy="19732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6739">
                  <a:extLst>
                    <a:ext uri="{9D8B030D-6E8A-4147-A177-3AD203B41FA5}">
                      <a16:colId xmlns:a16="http://schemas.microsoft.com/office/drawing/2014/main" val="325456203"/>
                    </a:ext>
                  </a:extLst>
                </a:gridCol>
                <a:gridCol w="1212446">
                  <a:extLst>
                    <a:ext uri="{9D8B030D-6E8A-4147-A177-3AD203B41FA5}">
                      <a16:colId xmlns:a16="http://schemas.microsoft.com/office/drawing/2014/main" val="292649322"/>
                    </a:ext>
                  </a:extLst>
                </a:gridCol>
                <a:gridCol w="941032">
                  <a:extLst>
                    <a:ext uri="{9D8B030D-6E8A-4147-A177-3AD203B41FA5}">
                      <a16:colId xmlns:a16="http://schemas.microsoft.com/office/drawing/2014/main" val="2268073407"/>
                    </a:ext>
                  </a:extLst>
                </a:gridCol>
                <a:gridCol w="1076739">
                  <a:extLst>
                    <a:ext uri="{9D8B030D-6E8A-4147-A177-3AD203B41FA5}">
                      <a16:colId xmlns:a16="http://schemas.microsoft.com/office/drawing/2014/main" val="2204835286"/>
                    </a:ext>
                  </a:extLst>
                </a:gridCol>
                <a:gridCol w="1076739">
                  <a:extLst>
                    <a:ext uri="{9D8B030D-6E8A-4147-A177-3AD203B41FA5}">
                      <a16:colId xmlns:a16="http://schemas.microsoft.com/office/drawing/2014/main" val="3868788848"/>
                    </a:ext>
                  </a:extLst>
                </a:gridCol>
              </a:tblGrid>
              <a:tr h="388304">
                <a:tc>
                  <a:txBody>
                    <a:bodyPr/>
                    <a:lstStyle/>
                    <a:p>
                      <a:endParaRPr lang="en-US" sz="16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F1-Score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Support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3558660"/>
                  </a:ext>
                </a:extLst>
              </a:tr>
              <a:tr h="290212">
                <a:tc>
                  <a:txBody>
                    <a:bodyPr/>
                    <a:lstStyle/>
                    <a:p>
                      <a:r>
                        <a:rPr lang="en-US" sz="16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0.91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1,188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4278809"/>
                  </a:ext>
                </a:extLst>
              </a:tr>
              <a:tr h="290212">
                <a:tc>
                  <a:txBody>
                    <a:bodyPr/>
                    <a:lstStyle/>
                    <a:p>
                      <a:r>
                        <a:rPr lang="en-US" sz="16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0.82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434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2666448"/>
                  </a:ext>
                </a:extLst>
              </a:tr>
              <a:tr h="290212">
                <a:tc>
                  <a:txBody>
                    <a:bodyPr/>
                    <a:lstStyle/>
                    <a:p>
                      <a:r>
                        <a:rPr lang="en-US" sz="16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Average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0.92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1,622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2765871"/>
                  </a:ext>
                </a:extLst>
              </a:tr>
              <a:tr h="427166"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Average Accuracy</a:t>
                      </a:r>
                    </a:p>
                  </a:txBody>
                  <a:tcPr anchor="ctr"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85.96%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7452121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B7C85E1B-B79A-9C44-8688-EB73A92624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9035725"/>
              </p:ext>
            </p:extLst>
          </p:nvPr>
        </p:nvGraphicFramePr>
        <p:xfrm>
          <a:off x="2858137" y="4904388"/>
          <a:ext cx="4022034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9443">
                  <a:extLst>
                    <a:ext uri="{9D8B030D-6E8A-4147-A177-3AD203B41FA5}">
                      <a16:colId xmlns:a16="http://schemas.microsoft.com/office/drawing/2014/main" val="1900701990"/>
                    </a:ext>
                  </a:extLst>
                </a:gridCol>
                <a:gridCol w="1401417">
                  <a:extLst>
                    <a:ext uri="{9D8B030D-6E8A-4147-A177-3AD203B41FA5}">
                      <a16:colId xmlns:a16="http://schemas.microsoft.com/office/drawing/2014/main" val="1298438212"/>
                    </a:ext>
                  </a:extLst>
                </a:gridCol>
                <a:gridCol w="1441174">
                  <a:extLst>
                    <a:ext uri="{9D8B030D-6E8A-4147-A177-3AD203B41FA5}">
                      <a16:colId xmlns:a16="http://schemas.microsoft.com/office/drawing/2014/main" val="4173951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6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>
                          <a:latin typeface="Arial"/>
                          <a:cs typeface="Arial"/>
                        </a:rPr>
                        <a:t>Predicted: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>
                          <a:latin typeface="Arial"/>
                          <a:cs typeface="Arial"/>
                        </a:rPr>
                        <a:t>Predicted: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72878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>
                          <a:latin typeface="Arial"/>
                          <a:cs typeface="Arial"/>
                        </a:rPr>
                        <a:t>Actual: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>
                          <a:latin typeface="Arial"/>
                          <a:cs typeface="Arial"/>
                        </a:rPr>
                        <a:t>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69289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Actual: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434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775649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A972AD1-6A00-824F-ACA3-97E94137E2E9}"/>
              </a:ext>
            </a:extLst>
          </p:cNvPr>
          <p:cNvSpPr txBox="1"/>
          <p:nvPr/>
        </p:nvSpPr>
        <p:spPr>
          <a:xfrm>
            <a:off x="628650" y="1690689"/>
            <a:ext cx="75264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Developed SVM model with top 2 features: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Number of transactions per block 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Number of inputs</a:t>
            </a:r>
          </a:p>
        </p:txBody>
      </p:sp>
    </p:spTree>
    <p:extLst>
      <p:ext uri="{BB962C8B-B14F-4D97-AF65-F5344CB8AC3E}">
        <p14:creationId xmlns:p14="http://schemas.microsoft.com/office/powerpoint/2010/main" val="36110758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15000"/>
    </mc:Choice>
    <mc:Fallback>
      <p:transition advClick="0" advTm="1500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5ED6B21D-6CC6-DA4C-955D-40F189768F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432" y="1428110"/>
            <a:ext cx="7566472" cy="471577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SVM Visualization</a:t>
            </a:r>
            <a:endParaRPr lang="en-US" err="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327683-8978-6B4B-9130-4A6A841F054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760757D-1D9E-344C-84D5-8A7B7A28B866}"/>
              </a:ext>
            </a:extLst>
          </p:cNvPr>
          <p:cNvGrpSpPr/>
          <p:nvPr/>
        </p:nvGrpSpPr>
        <p:grpSpPr>
          <a:xfrm>
            <a:off x="6600769" y="1807932"/>
            <a:ext cx="783104" cy="255326"/>
            <a:chOff x="6887380" y="1649119"/>
            <a:chExt cx="783104" cy="25532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4AD8963-0269-FB41-B43E-009EFB60639B}"/>
                </a:ext>
              </a:extLst>
            </p:cNvPr>
            <p:cNvSpPr txBox="1"/>
            <p:nvPr/>
          </p:nvSpPr>
          <p:spPr>
            <a:xfrm>
              <a:off x="6887380" y="1649119"/>
              <a:ext cx="783104" cy="25532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059"/>
                <a:t>Hacks = 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07C3479-EF64-AB4B-872E-AD377ECD1CFF}"/>
                </a:ext>
              </a:extLst>
            </p:cNvPr>
            <p:cNvSpPr/>
            <p:nvPr/>
          </p:nvSpPr>
          <p:spPr bwMode="auto">
            <a:xfrm>
              <a:off x="7479406" y="1733551"/>
              <a:ext cx="102435" cy="95249"/>
            </a:xfrm>
            <a:prstGeom prst="rect">
              <a:avLst/>
            </a:prstGeom>
            <a:solidFill>
              <a:srgbClr val="0070C0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rot="0" spcFirstLastPara="0" vertOverflow="overflow" horzOverflow="overflow" vert="horz" wrap="square" lIns="53788" tIns="26894" rIns="53788" bIns="2689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537850" fontAlgn="base">
                <a:spcBef>
                  <a:spcPct val="0"/>
                </a:spcBef>
                <a:spcAft>
                  <a:spcPct val="0"/>
                </a:spcAft>
              </a:pPr>
              <a:endParaRPr lang="en-US" sz="823">
                <a:latin typeface="Times New Roman" pitchFamily="-65" charset="0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C898231B-0485-C646-B2C7-D6E5748D8BFB}"/>
              </a:ext>
            </a:extLst>
          </p:cNvPr>
          <p:cNvSpPr txBox="1"/>
          <p:nvPr/>
        </p:nvSpPr>
        <p:spPr>
          <a:xfrm>
            <a:off x="6457950" y="2115899"/>
            <a:ext cx="1068741" cy="2553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059"/>
              <a:t>Non-Hacks = </a:t>
            </a:r>
          </a:p>
        </p:txBody>
      </p:sp>
      <p:sp>
        <p:nvSpPr>
          <p:cNvPr id="11" name="Triangle 10">
            <a:extLst>
              <a:ext uri="{FF2B5EF4-FFF2-40B4-BE49-F238E27FC236}">
                <a16:creationId xmlns:a16="http://schemas.microsoft.com/office/drawing/2014/main" id="{2C09450F-45F0-0445-9664-526BCDCFB78D}"/>
              </a:ext>
            </a:extLst>
          </p:cNvPr>
          <p:cNvSpPr/>
          <p:nvPr/>
        </p:nvSpPr>
        <p:spPr bwMode="auto">
          <a:xfrm>
            <a:off x="7295230" y="2200384"/>
            <a:ext cx="107219" cy="86357"/>
          </a:xfrm>
          <a:prstGeom prst="triangle">
            <a:avLst/>
          </a:prstGeom>
          <a:solidFill>
            <a:srgbClr val="FF660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rot="0" spcFirstLastPara="0" vertOverflow="overflow" horzOverflow="overflow" vert="horz" wrap="square" lIns="53788" tIns="26894" rIns="53788" bIns="2689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537850" fontAlgn="base">
              <a:spcBef>
                <a:spcPct val="0"/>
              </a:spcBef>
              <a:spcAft>
                <a:spcPct val="0"/>
              </a:spcAft>
            </a:pPr>
            <a:endParaRPr lang="en-US" sz="823">
              <a:latin typeface="Times New Roman" pitchFamily="-65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23655E6-40DD-534D-A994-6640B05AF5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3799" y="1706995"/>
            <a:ext cx="2921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1204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15000"/>
    </mc:Choice>
    <mc:Fallback>
      <p:transition advClick="0" advTm="15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Conventional Currency vs Cryptocurrency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3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DC3A4D4-92DE-4453-9E39-1AD4264CC2A1}"/>
              </a:ext>
            </a:extLst>
          </p:cNvPr>
          <p:cNvSpPr/>
          <p:nvPr/>
        </p:nvSpPr>
        <p:spPr>
          <a:xfrm>
            <a:off x="628650" y="2649780"/>
            <a:ext cx="3820258" cy="349708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Physical currency exists</a:t>
            </a:r>
            <a:endParaRPr lang="en-US">
              <a:solidFill>
                <a:schemeClr val="tx1"/>
              </a:solidFill>
            </a:endParaRPr>
          </a:p>
          <a:p>
            <a:pPr marL="285750" indent="-285750">
              <a:buFont typeface="Wingdings"/>
              <a:buChar char="Ø"/>
            </a:pPr>
            <a:endParaRPr lang="en-US" sz="16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/>
              <a:buChar char="Ø"/>
            </a:pPr>
            <a:r>
              <a:rPr lang="en-US"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centralized authority in control</a:t>
            </a:r>
            <a:endParaRPr lang="en-US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6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Intermediaries take part in case of disputes </a:t>
            </a:r>
            <a:endParaRPr lang="en-US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6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Users' identity visible</a:t>
            </a:r>
            <a:endParaRPr lang="en-US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6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Transactions can be reversed or corrected if required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56A95E6-CC93-457B-8662-9C8AF41CA9F7}"/>
              </a:ext>
            </a:extLst>
          </p:cNvPr>
          <p:cNvSpPr/>
          <p:nvPr/>
        </p:nvSpPr>
        <p:spPr>
          <a:xfrm>
            <a:off x="4695093" y="2649780"/>
            <a:ext cx="3820257" cy="349708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existence of physical currency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6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centralized authority in control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6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intermediary required </a:t>
            </a:r>
            <a:endParaRPr lang="en-US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6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Offers complete anonymity for users</a:t>
            </a:r>
            <a:endParaRPr lang="en-US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6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Transactions are immutable or irreversible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280F2E3-EC2E-4781-924F-02DFA71BB2FF}"/>
              </a:ext>
            </a:extLst>
          </p:cNvPr>
          <p:cNvSpPr/>
          <p:nvPr/>
        </p:nvSpPr>
        <p:spPr>
          <a:xfrm>
            <a:off x="628650" y="2102396"/>
            <a:ext cx="3820258" cy="5401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Conventional Currency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752DE14-C3D0-402E-8E7A-69FDAC0EF844}"/>
              </a:ext>
            </a:extLst>
          </p:cNvPr>
          <p:cNvSpPr/>
          <p:nvPr/>
        </p:nvSpPr>
        <p:spPr>
          <a:xfrm>
            <a:off x="4695093" y="2102396"/>
            <a:ext cx="3820258" cy="5401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Cryptocurrency</a:t>
            </a:r>
          </a:p>
        </p:txBody>
      </p:sp>
      <p:pic>
        <p:nvPicPr>
          <p:cNvPr id="12" name="Picture 11" descr="A close up of text on a white background&#10;&#10;Description generated with very high confidence">
            <a:extLst>
              <a:ext uri="{FF2B5EF4-FFF2-40B4-BE49-F238E27FC236}">
                <a16:creationId xmlns:a16="http://schemas.microsoft.com/office/drawing/2014/main" id="{A918173D-592D-4C79-B658-159905B799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9927095" flipV="1">
            <a:off x="382931" y="1936043"/>
            <a:ext cx="1106990" cy="459574"/>
          </a:xfrm>
          <a:prstGeom prst="rect">
            <a:avLst/>
          </a:prstGeom>
        </p:spPr>
      </p:pic>
      <p:pic>
        <p:nvPicPr>
          <p:cNvPr id="14" name="Picture 1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C7750BD1-AAE4-49A7-81F3-5546DD9693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736742">
            <a:off x="4589724" y="1948214"/>
            <a:ext cx="1033052" cy="65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4482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15000"/>
    </mc:Choice>
    <mc:Fallback>
      <p:transition advClick="0" advTm="1500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Risk Scoring Method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D3E5DA1-98EB-4287-9225-58FFF495319D}"/>
              </a:ext>
            </a:extLst>
          </p:cNvPr>
          <p:cNvSpPr/>
          <p:nvPr/>
        </p:nvSpPr>
        <p:spPr>
          <a:xfrm>
            <a:off x="818761" y="2429372"/>
            <a:ext cx="7508076" cy="294815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Risk score assigned against every unique address ID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6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Indicates trustworthiness for a user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6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Score measured on a scale of 0 to 1</a:t>
            </a:r>
          </a:p>
          <a:p>
            <a:endParaRPr lang="en-US" sz="1600" b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b="1">
                <a:solidFill>
                  <a:schemeClr val="tx1"/>
                </a:solidFill>
                <a:highlight>
                  <a:srgbClr val="00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Risk Score = (Total number of high risk transactions</a:t>
            </a:r>
            <a:r>
              <a:rPr lang="en-US" sz="1600">
                <a:solidFill>
                  <a:schemeClr val="tx1"/>
                </a:solidFill>
                <a:highlight>
                  <a:srgbClr val="00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) / </a:t>
            </a:r>
          </a:p>
          <a:p>
            <a:r>
              <a:rPr lang="en-US"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      </a:t>
            </a:r>
            <a:r>
              <a:rPr lang="en-US" sz="1600" b="1">
                <a:solidFill>
                  <a:schemeClr val="tx1"/>
                </a:solidFill>
                <a:highlight>
                  <a:srgbClr val="00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(Total number of transactions performed by an address ID)</a:t>
            </a:r>
            <a:endParaRPr lang="en-US" sz="1600" b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110DF4-F76F-E94E-B4A3-E41B695551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8379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15000"/>
    </mc:Choice>
    <mc:Fallback>
      <p:transition advClick="0" advTm="15000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Risk Scoring Examples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2CD9EBC-330B-C548-B02C-071EF38E464C}"/>
              </a:ext>
            </a:extLst>
          </p:cNvPr>
          <p:cNvGrpSpPr/>
          <p:nvPr/>
        </p:nvGrpSpPr>
        <p:grpSpPr>
          <a:xfrm>
            <a:off x="408983" y="2614128"/>
            <a:ext cx="8326034" cy="2300642"/>
            <a:chOff x="374510" y="2622011"/>
            <a:chExt cx="8326034" cy="2300642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88AE13AE-DBA8-441E-92AB-51BF8CC716A1}"/>
                </a:ext>
              </a:extLst>
            </p:cNvPr>
            <p:cNvGrpSpPr/>
            <p:nvPr/>
          </p:nvGrpSpPr>
          <p:grpSpPr>
            <a:xfrm>
              <a:off x="1205525" y="3526937"/>
              <a:ext cx="793648" cy="1057162"/>
              <a:chOff x="815370" y="2266120"/>
              <a:chExt cx="1209751" cy="1791844"/>
            </a:xfrm>
          </p:grpSpPr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A72AFC76-60DD-4F68-90DE-1E7919D075C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r="88" b="23096"/>
              <a:stretch/>
            </p:blipFill>
            <p:spPr>
              <a:xfrm>
                <a:off x="815370" y="2266120"/>
                <a:ext cx="1209751" cy="1282148"/>
              </a:xfrm>
              <a:prstGeom prst="rect">
                <a:avLst/>
              </a:prstGeom>
            </p:spPr>
          </p:pic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7B42600-CD5D-4E7A-8C87-B4AE1AF7D9F9}"/>
                  </a:ext>
                </a:extLst>
              </p:cNvPr>
              <p:cNvSpPr txBox="1"/>
              <p:nvPr/>
            </p:nvSpPr>
            <p:spPr>
              <a:xfrm>
                <a:off x="972666" y="3484130"/>
                <a:ext cx="886501" cy="5738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Bob</a:t>
                </a:r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2A207741-FF77-4516-ADC4-C6CFECA7E7AD}"/>
                </a:ext>
              </a:extLst>
            </p:cNvPr>
            <p:cNvGrpSpPr/>
            <p:nvPr/>
          </p:nvGrpSpPr>
          <p:grpSpPr>
            <a:xfrm>
              <a:off x="4044354" y="3548571"/>
              <a:ext cx="793649" cy="955285"/>
              <a:chOff x="3808140" y="1928192"/>
              <a:chExt cx="1229545" cy="1924399"/>
            </a:xfrm>
          </p:grpSpPr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4F2D9091-850C-47E5-A17A-0D49089FCD4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b="29159"/>
              <a:stretch/>
            </p:blipFill>
            <p:spPr>
              <a:xfrm>
                <a:off x="3808140" y="1928192"/>
                <a:ext cx="1229545" cy="1242391"/>
              </a:xfrm>
              <a:prstGeom prst="rect">
                <a:avLst/>
              </a:prstGeom>
            </p:spPr>
          </p:pic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41221E77-F565-4036-8496-DE2DF69ABEA4}"/>
                  </a:ext>
                </a:extLst>
              </p:cNvPr>
              <p:cNvSpPr txBox="1"/>
              <p:nvPr/>
            </p:nvSpPr>
            <p:spPr>
              <a:xfrm>
                <a:off x="3948299" y="3170582"/>
                <a:ext cx="1048702" cy="6820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Alice</a:t>
                </a:r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6050D2CF-2D1D-41AB-8564-C6652D03C5BC}"/>
                </a:ext>
              </a:extLst>
            </p:cNvPr>
            <p:cNvGrpSpPr/>
            <p:nvPr/>
          </p:nvGrpSpPr>
          <p:grpSpPr>
            <a:xfrm>
              <a:off x="6883184" y="3526937"/>
              <a:ext cx="874302" cy="1033956"/>
              <a:chOff x="6495971" y="1886344"/>
              <a:chExt cx="1245811" cy="1764036"/>
            </a:xfrm>
          </p:grpSpPr>
          <p:pic>
            <p:nvPicPr>
              <p:cNvPr id="34" name="Picture 33">
                <a:extLst>
                  <a:ext uri="{FF2B5EF4-FFF2-40B4-BE49-F238E27FC236}">
                    <a16:creationId xmlns:a16="http://schemas.microsoft.com/office/drawing/2014/main" id="{6FBC7858-A7FE-4FF3-AA25-94C6A4BE523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b="21975"/>
              <a:stretch/>
            </p:blipFill>
            <p:spPr>
              <a:xfrm>
                <a:off x="6495971" y="1886344"/>
                <a:ext cx="1245811" cy="1284239"/>
              </a:xfrm>
              <a:prstGeom prst="rect">
                <a:avLst/>
              </a:prstGeom>
            </p:spPr>
          </p:pic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882AB05-CE58-4084-A448-051589E90EAE}"/>
                  </a:ext>
                </a:extLst>
              </p:cNvPr>
              <p:cNvSpPr txBox="1"/>
              <p:nvPr/>
            </p:nvSpPr>
            <p:spPr>
              <a:xfrm>
                <a:off x="6587465" y="3072772"/>
                <a:ext cx="1062823" cy="5776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Trudy</a:t>
                </a:r>
              </a:p>
            </p:txBody>
          </p:sp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933EA6C-ED7B-4CBB-ACF5-5B6B2BCF9787}"/>
                </a:ext>
              </a:extLst>
            </p:cNvPr>
            <p:cNvSpPr txBox="1"/>
            <p:nvPr/>
          </p:nvSpPr>
          <p:spPr>
            <a:xfrm>
              <a:off x="374510" y="4584099"/>
              <a:ext cx="244999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Risk Score = 0.0347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A28F6CA-830A-4E58-8828-C3E810EBEB54}"/>
                </a:ext>
              </a:extLst>
            </p:cNvPr>
            <p:cNvSpPr txBox="1"/>
            <p:nvPr/>
          </p:nvSpPr>
          <p:spPr>
            <a:xfrm>
              <a:off x="589252" y="2622011"/>
              <a:ext cx="245496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# of transactions = 115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A4A5903-3772-4A7A-80B5-D446CDA74AF5}"/>
                </a:ext>
              </a:extLst>
            </p:cNvPr>
            <p:cNvSpPr txBox="1"/>
            <p:nvPr/>
          </p:nvSpPr>
          <p:spPr>
            <a:xfrm>
              <a:off x="3461154" y="2671745"/>
              <a:ext cx="234066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# of transactions = 81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8A707389-8055-428A-91DD-44D21E0D75AE}"/>
                </a:ext>
              </a:extLst>
            </p:cNvPr>
            <p:cNvSpPr txBox="1"/>
            <p:nvPr/>
          </p:nvSpPr>
          <p:spPr>
            <a:xfrm>
              <a:off x="3176560" y="4581598"/>
              <a:ext cx="252923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Risk Score = 0.185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FB3DCA1C-342A-4F8F-A8B9-1E6D0A26CFDE}"/>
                </a:ext>
              </a:extLst>
            </p:cNvPr>
            <p:cNvSpPr txBox="1"/>
            <p:nvPr/>
          </p:nvSpPr>
          <p:spPr>
            <a:xfrm>
              <a:off x="6095336" y="4581598"/>
              <a:ext cx="244999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Risk Score = 0.4778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1B4894A3-BBF3-448D-BB83-359353506814}"/>
                </a:ext>
              </a:extLst>
            </p:cNvPr>
            <p:cNvSpPr txBox="1"/>
            <p:nvPr/>
          </p:nvSpPr>
          <p:spPr>
            <a:xfrm>
              <a:off x="6149099" y="2646365"/>
              <a:ext cx="255144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# of transactions = 203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AC5D0B5E-D05A-4FCB-A0A1-1FB86D0AC191}"/>
                </a:ext>
              </a:extLst>
            </p:cNvPr>
            <p:cNvSpPr txBox="1"/>
            <p:nvPr/>
          </p:nvSpPr>
          <p:spPr>
            <a:xfrm>
              <a:off x="568753" y="2869739"/>
              <a:ext cx="245496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# of transactions classified as risky = 4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5AABE59-63E7-4A95-8F71-8718DF42595E}"/>
                </a:ext>
              </a:extLst>
            </p:cNvPr>
            <p:cNvSpPr txBox="1"/>
            <p:nvPr/>
          </p:nvSpPr>
          <p:spPr>
            <a:xfrm>
              <a:off x="3465321" y="2923364"/>
              <a:ext cx="245496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# of transactions classified as risky = 15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0E860BAB-32EE-4414-9D39-9DCEEE58D435}"/>
                </a:ext>
              </a:extLst>
            </p:cNvPr>
            <p:cNvSpPr txBox="1"/>
            <p:nvPr/>
          </p:nvSpPr>
          <p:spPr>
            <a:xfrm>
              <a:off x="6153004" y="2888364"/>
              <a:ext cx="245496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# of transactions classified as risky = 97</a:t>
              </a: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BFF39CD9-AAE5-B644-A796-09DEC55ADE3C}"/>
              </a:ext>
            </a:extLst>
          </p:cNvPr>
          <p:cNvSpPr txBox="1"/>
          <p:nvPr/>
        </p:nvSpPr>
        <p:spPr>
          <a:xfrm>
            <a:off x="5256899" y="7823732"/>
            <a:ext cx="514509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b="1">
                <a:latin typeface="Arial" panose="020B0604020202020204" pitchFamily="34" charset="0"/>
                <a:cs typeface="Arial" panose="020B0604020202020204" pitchFamily="34" charset="0"/>
              </a:rPr>
              <a:t>Risk Score = (Total number of high risk transactions</a:t>
            </a:r>
            <a:r>
              <a:rPr lang="en-US" sz="1200">
                <a:latin typeface="Arial" panose="020B0604020202020204" pitchFamily="34" charset="0"/>
                <a:cs typeface="Arial" panose="020B0604020202020204" pitchFamily="34" charset="0"/>
              </a:rPr>
              <a:t>) / </a:t>
            </a:r>
          </a:p>
          <a:p>
            <a:r>
              <a:rPr lang="en-US" sz="1200" b="1">
                <a:latin typeface="Arial" panose="020B0604020202020204" pitchFamily="34" charset="0"/>
                <a:cs typeface="Arial" panose="020B0604020202020204" pitchFamily="34" charset="0"/>
              </a:rPr>
              <a:t>	 (Total number of transactions by an address ID)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0F79D7-E958-3445-8096-58CE69A73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4972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15000"/>
    </mc:Choice>
    <mc:Fallback>
      <p:transition advClick="0" advTm="15000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60318"/>
            <a:ext cx="7886700" cy="1325563"/>
          </a:xfrm>
        </p:spPr>
        <p:txBody>
          <a:bodyPr/>
          <a:lstStyle/>
          <a:p>
            <a:r>
              <a:rPr lang="en-US"/>
              <a:t>Conclusions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327683-8978-6B4B-9130-4A6A841F054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C2B8436-9BF6-4D12-9047-B5E289F2BB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1" y="1877289"/>
            <a:ext cx="4822580" cy="3809652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buFont typeface="Wingdings" panose="05000000000000000000" pitchFamily="2" charset="2"/>
              <a:buChar char="Ø"/>
            </a:pPr>
            <a:endParaRPr lang="en-US" sz="1800"/>
          </a:p>
          <a:p>
            <a:pPr>
              <a:buFont typeface="Wingdings" panose="05000000000000000000" pitchFamily="2" charset="2"/>
              <a:buChar char="Ø"/>
            </a:pPr>
            <a:r>
              <a:rPr lang="en-US" sz="1600"/>
              <a:t>Random Forest and KNN models are overfitted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1600"/>
          </a:p>
          <a:p>
            <a:pPr>
              <a:buFont typeface="Wingdings" panose="05000000000000000000" pitchFamily="2" charset="2"/>
              <a:buChar char="Ø"/>
            </a:pPr>
            <a:r>
              <a:rPr lang="en-US" sz="1600"/>
              <a:t>SVM model correctly classifies 86% of transactions based on two features: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600">
                <a:solidFill>
                  <a:schemeClr val="tx1"/>
                </a:solidFill>
              </a:rPr>
              <a:t>Number of transactions per block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600">
                <a:solidFill>
                  <a:schemeClr val="tx1"/>
                </a:solidFill>
              </a:rPr>
              <a:t>Number of inputs per transaction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US" sz="1200">
              <a:solidFill>
                <a:schemeClr val="tx1"/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1600"/>
              <a:t>SVM classifies all hacking incidents correctly 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1600"/>
          </a:p>
          <a:p>
            <a:pPr>
              <a:buFont typeface="Wingdings" panose="05000000000000000000" pitchFamily="2" charset="2"/>
              <a:buChar char="Ø"/>
            </a:pPr>
            <a:r>
              <a:rPr lang="en-US" sz="1600"/>
              <a:t>While SVM’s training time is longer, for a risk scoring application, that is a good tradeoff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347723B-5BD3-4FBA-98ED-AD35D682C8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8772031"/>
              </p:ext>
            </p:extLst>
          </p:nvPr>
        </p:nvGraphicFramePr>
        <p:xfrm>
          <a:off x="5523767" y="2263448"/>
          <a:ext cx="2999997" cy="1341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7364">
                  <a:extLst>
                    <a:ext uri="{9D8B030D-6E8A-4147-A177-3AD203B41FA5}">
                      <a16:colId xmlns:a16="http://schemas.microsoft.com/office/drawing/2014/main" val="325456203"/>
                    </a:ext>
                  </a:extLst>
                </a:gridCol>
                <a:gridCol w="1282633">
                  <a:extLst>
                    <a:ext uri="{9D8B030D-6E8A-4147-A177-3AD203B41FA5}">
                      <a16:colId xmlns:a16="http://schemas.microsoft.com/office/drawing/2014/main" val="2926493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 sz="16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Accuracy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3558660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Random Forest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99.81%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427880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6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99.96%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7904553"/>
                  </a:ext>
                </a:extLst>
              </a:tr>
              <a:tr h="290212">
                <a:tc>
                  <a:txBody>
                    <a:bodyPr/>
                    <a:lstStyle/>
                    <a:p>
                      <a:r>
                        <a:rPr lang="en-US" sz="16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SVM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85.96%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698327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8397C3B8-B437-4692-A979-0C1197DA36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5696081"/>
              </p:ext>
            </p:extLst>
          </p:nvPr>
        </p:nvGraphicFramePr>
        <p:xfrm>
          <a:off x="5451231" y="4382135"/>
          <a:ext cx="3145069" cy="8458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5875">
                  <a:extLst>
                    <a:ext uri="{9D8B030D-6E8A-4147-A177-3AD203B41FA5}">
                      <a16:colId xmlns:a16="http://schemas.microsoft.com/office/drawing/2014/main" val="3086074202"/>
                    </a:ext>
                  </a:extLst>
                </a:gridCol>
                <a:gridCol w="894597">
                  <a:extLst>
                    <a:ext uri="{9D8B030D-6E8A-4147-A177-3AD203B41FA5}">
                      <a16:colId xmlns:a16="http://schemas.microsoft.com/office/drawing/2014/main" val="2941017338"/>
                    </a:ext>
                  </a:extLst>
                </a:gridCol>
                <a:gridCol w="894597">
                  <a:extLst>
                    <a:ext uri="{9D8B030D-6E8A-4147-A177-3AD203B41FA5}">
                      <a16:colId xmlns:a16="http://schemas.microsoft.com/office/drawing/2014/main" val="1670819686"/>
                    </a:ext>
                  </a:extLst>
                </a:gridCol>
              </a:tblGrid>
              <a:tr h="281940">
                <a:tc>
                  <a:txBody>
                    <a:bodyPr/>
                    <a:lstStyle/>
                    <a:p>
                      <a:pPr algn="l" fontAlgn="t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  <a:latin typeface="Arial"/>
                          <a:cs typeface="Arial"/>
                        </a:rPr>
                        <a:t>Actual: 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  <a:latin typeface="Arial"/>
                          <a:cs typeface="Arial"/>
                        </a:rPr>
                        <a:t>Actual: 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647620700"/>
                  </a:ext>
                </a:extLst>
              </a:tr>
              <a:tr h="28194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  <a:latin typeface="Arial"/>
                          <a:cs typeface="Arial"/>
                        </a:rPr>
                        <a:t>Predicted: 0</a:t>
                      </a:r>
                      <a:endParaRPr lang="en-US" sz="1600" b="1" i="0" u="none" strike="noStrike">
                        <a:solidFill>
                          <a:srgbClr val="FFFFFF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  <a:latin typeface="Arial"/>
                          <a:cs typeface="Arial"/>
                        </a:rPr>
                        <a:t>999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lvl="0" algn="l" fontAlgn="ctr">
                        <a:buNone/>
                      </a:pPr>
                      <a:r>
                        <a:rPr lang="en-US" sz="1600" u="none" strike="noStrike">
                          <a:effectLst/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135027939"/>
                  </a:ext>
                </a:extLst>
              </a:tr>
              <a:tr h="28194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  <a:latin typeface="Arial"/>
                          <a:cs typeface="Arial"/>
                        </a:rPr>
                        <a:t>Predicted: 1</a:t>
                      </a:r>
                      <a:endParaRPr lang="en-US" sz="1600" b="1" i="0" u="none" strike="noStrike">
                        <a:solidFill>
                          <a:srgbClr val="FFFFFF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lvl="0" algn="l" fontAlgn="ctr">
                        <a:buNone/>
                      </a:pPr>
                      <a:r>
                        <a:rPr lang="en-US" sz="1600" u="none" strike="noStrike">
                          <a:effectLst/>
                          <a:latin typeface="Arial"/>
                          <a:cs typeface="Arial"/>
                        </a:rPr>
                        <a:t>189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434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4791474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191149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15000"/>
    </mc:Choice>
    <mc:Fallback>
      <p:transition advClick="0" advTm="15000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Future 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327683-8978-6B4B-9130-4A6A841F054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252A9F4-7C09-4110-AC92-AE93610294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013438"/>
            <a:ext cx="7886700" cy="3883236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en-US" sz="2000"/>
              <a:t>Scale up our modeling to entire historical Bitcoin dataset with aid of more powerful computing infrastructure</a:t>
            </a:r>
          </a:p>
          <a:p>
            <a:pPr>
              <a:buFont typeface="Wingdings" pitchFamily="2" charset="2"/>
              <a:buChar char="Ø"/>
            </a:pPr>
            <a:endParaRPr lang="en-US" sz="2000"/>
          </a:p>
          <a:p>
            <a:pPr>
              <a:buFont typeface="Wingdings" pitchFamily="2" charset="2"/>
              <a:buChar char="Ø"/>
            </a:pPr>
            <a:r>
              <a:rPr lang="en-US" sz="2000"/>
              <a:t>Address profile can be created with the following:</a:t>
            </a:r>
          </a:p>
          <a:p>
            <a:pPr lvl="1">
              <a:buFont typeface="Wingdings" pitchFamily="2" charset="2"/>
              <a:buChar char="Ø"/>
            </a:pPr>
            <a:r>
              <a:rPr lang="en-US" sz="2000">
                <a:solidFill>
                  <a:schemeClr val="tx1"/>
                </a:solidFill>
              </a:rPr>
              <a:t>Pooled transaction </a:t>
            </a:r>
          </a:p>
          <a:p>
            <a:pPr lvl="1">
              <a:buFont typeface="Wingdings" pitchFamily="2" charset="2"/>
              <a:buChar char="Ø"/>
            </a:pPr>
            <a:r>
              <a:rPr lang="en-US" sz="2000">
                <a:solidFill>
                  <a:schemeClr val="tx1"/>
                </a:solidFill>
              </a:rPr>
              <a:t>Exchange transaction</a:t>
            </a:r>
          </a:p>
          <a:p>
            <a:pPr lvl="1">
              <a:buFont typeface="Wingdings" pitchFamily="2" charset="2"/>
              <a:buChar char="Ø"/>
            </a:pPr>
            <a:r>
              <a:rPr lang="en-US" sz="2000">
                <a:solidFill>
                  <a:schemeClr val="tx1"/>
                </a:solidFill>
              </a:rPr>
              <a:t>Mining transaction</a:t>
            </a:r>
          </a:p>
          <a:p>
            <a:pPr lvl="1">
              <a:buFont typeface="Wingdings" pitchFamily="2" charset="2"/>
              <a:buChar char="Ø"/>
            </a:pPr>
            <a:endParaRPr lang="en-US" sz="2000">
              <a:solidFill>
                <a:schemeClr val="tx1"/>
              </a:solidFill>
            </a:endParaRPr>
          </a:p>
          <a:p>
            <a:pPr>
              <a:buFont typeface="Wingdings" pitchFamily="2" charset="2"/>
              <a:buChar char="Ø"/>
            </a:pPr>
            <a:r>
              <a:rPr lang="en-US" sz="2000"/>
              <a:t>Develop a reputation score for each address by augmenting the risk score with the profile of transactions</a:t>
            </a:r>
          </a:p>
        </p:txBody>
      </p:sp>
    </p:spTree>
    <p:extLst>
      <p:ext uri="{BB962C8B-B14F-4D97-AF65-F5344CB8AC3E}">
        <p14:creationId xmlns:p14="http://schemas.microsoft.com/office/powerpoint/2010/main" val="30529247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15000"/>
    </mc:Choice>
    <mc:Fallback>
      <p:transition advClick="0" advTm="15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Popular Cryptocurrencies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327683-8978-6B4B-9130-4A6A841F054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163E9A5-B1FF-465A-8DA8-F3D06FC50C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2066192"/>
            <a:ext cx="1661746" cy="1661746"/>
          </a:xfrm>
          <a:prstGeom prst="rect">
            <a:avLst/>
          </a:prstGeom>
        </p:spPr>
      </p:pic>
      <p:pic>
        <p:nvPicPr>
          <p:cNvPr id="10" name="Picture 9" descr="A close up of a clock&#10;&#10;Description generated with high confidence">
            <a:extLst>
              <a:ext uri="{FF2B5EF4-FFF2-40B4-BE49-F238E27FC236}">
                <a16:creationId xmlns:a16="http://schemas.microsoft.com/office/drawing/2014/main" id="{00125AA5-C5DD-4DE0-A3FB-1B62E381A3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5275" y="2305049"/>
            <a:ext cx="1661746" cy="1184031"/>
          </a:xfrm>
          <a:prstGeom prst="rect">
            <a:avLst/>
          </a:prstGeom>
        </p:spPr>
      </p:pic>
      <p:pic>
        <p:nvPicPr>
          <p:cNvPr id="12" name="Picture 11" descr="A picture containing cup, object, watch, indoor&#10;&#10;Description generated with very high confidence">
            <a:extLst>
              <a:ext uri="{FF2B5EF4-FFF2-40B4-BE49-F238E27FC236}">
                <a16:creationId xmlns:a16="http://schemas.microsoft.com/office/drawing/2014/main" id="{9092A2A9-AEF0-48C7-9D2F-A5A5193CB8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1028" y="2305049"/>
            <a:ext cx="1661746" cy="1184031"/>
          </a:xfrm>
          <a:prstGeom prst="rect">
            <a:avLst/>
          </a:prstGeom>
        </p:spPr>
      </p:pic>
      <p:pic>
        <p:nvPicPr>
          <p:cNvPr id="14" name="Picture 1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EF0202D6-FCF5-4609-993E-0F9EA754C8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3604" y="2305049"/>
            <a:ext cx="1661746" cy="1184031"/>
          </a:xfrm>
          <a:prstGeom prst="rect">
            <a:avLst/>
          </a:prstGeom>
        </p:spPr>
      </p:pic>
      <p:pic>
        <p:nvPicPr>
          <p:cNvPr id="16" name="Picture 15" descr="A picture containing device&#10;&#10;Description generated with high confidence">
            <a:extLst>
              <a:ext uri="{FF2B5EF4-FFF2-40B4-BE49-F238E27FC236}">
                <a16:creationId xmlns:a16="http://schemas.microsoft.com/office/drawing/2014/main" id="{4B5E7EE8-43CF-48DB-B980-5DA1D9024C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650" y="4551848"/>
            <a:ext cx="1696922" cy="1184031"/>
          </a:xfrm>
          <a:prstGeom prst="rect">
            <a:avLst/>
          </a:prstGeom>
        </p:spPr>
      </p:pic>
      <p:pic>
        <p:nvPicPr>
          <p:cNvPr id="18" name="Picture 17" descr="A close up of a logo&#10;&#10;Description generated with high confidence">
            <a:extLst>
              <a:ext uri="{FF2B5EF4-FFF2-40B4-BE49-F238E27FC236}">
                <a16:creationId xmlns:a16="http://schemas.microsoft.com/office/drawing/2014/main" id="{A37EAAAF-3AC4-4BF5-ADFD-AF6AC2B2C66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55275" y="4551847"/>
            <a:ext cx="1661746" cy="1184031"/>
          </a:xfrm>
          <a:prstGeom prst="rect">
            <a:avLst/>
          </a:prstGeom>
        </p:spPr>
      </p:pic>
      <p:pic>
        <p:nvPicPr>
          <p:cNvPr id="20" name="Picture 19" descr="A close up of a clock&#10;&#10;Description generated with high confidence">
            <a:extLst>
              <a:ext uri="{FF2B5EF4-FFF2-40B4-BE49-F238E27FC236}">
                <a16:creationId xmlns:a16="http://schemas.microsoft.com/office/drawing/2014/main" id="{22CAECB6-4BB2-4B4F-BCAB-4E9FDB15C0E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53604" y="4551849"/>
            <a:ext cx="1661746" cy="118403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EA5C6B8-3ABC-461F-A074-C0E6A7DF071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61028" y="4546349"/>
            <a:ext cx="1661746" cy="118953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8E7D1C86-5FD1-4A2F-A887-B41BC5F8CB31}"/>
              </a:ext>
            </a:extLst>
          </p:cNvPr>
          <p:cNvSpPr/>
          <p:nvPr/>
        </p:nvSpPr>
        <p:spPr>
          <a:xfrm>
            <a:off x="852853" y="3835825"/>
            <a:ext cx="1213339" cy="3692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Bitcoin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9A56D9A-7FDB-4516-9751-5E819B9F6DAE}"/>
              </a:ext>
            </a:extLst>
          </p:cNvPr>
          <p:cNvSpPr/>
          <p:nvPr/>
        </p:nvSpPr>
        <p:spPr>
          <a:xfrm>
            <a:off x="2879478" y="3835825"/>
            <a:ext cx="1213339" cy="3692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Litecoin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69EEEA3-5B15-46D1-9C19-5607CB9EAD3B}"/>
              </a:ext>
            </a:extLst>
          </p:cNvPr>
          <p:cNvSpPr/>
          <p:nvPr/>
        </p:nvSpPr>
        <p:spPr>
          <a:xfrm>
            <a:off x="4985231" y="3835825"/>
            <a:ext cx="1213339" cy="3692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Ethereum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F58BA89-22CB-4537-BF0E-FD06DD2F5695}"/>
              </a:ext>
            </a:extLst>
          </p:cNvPr>
          <p:cNvSpPr/>
          <p:nvPr/>
        </p:nvSpPr>
        <p:spPr>
          <a:xfrm>
            <a:off x="4985231" y="5892489"/>
            <a:ext cx="1213339" cy="3692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Neo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0235CF6-2E5D-40A4-8D4C-EA1320FDDEE5}"/>
              </a:ext>
            </a:extLst>
          </p:cNvPr>
          <p:cNvSpPr/>
          <p:nvPr/>
        </p:nvSpPr>
        <p:spPr>
          <a:xfrm>
            <a:off x="7077807" y="5860251"/>
            <a:ext cx="1213339" cy="3692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Zcash</a:t>
            </a:r>
            <a:endParaRPr lang="en-US" sz="16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72B68F9-D374-400C-96D1-27321B9A267D}"/>
              </a:ext>
            </a:extLst>
          </p:cNvPr>
          <p:cNvSpPr/>
          <p:nvPr/>
        </p:nvSpPr>
        <p:spPr>
          <a:xfrm>
            <a:off x="2879477" y="5860241"/>
            <a:ext cx="1213339" cy="3692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Ripple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F12AC8B-2372-49B1-9029-0B1C100922CA}"/>
              </a:ext>
            </a:extLst>
          </p:cNvPr>
          <p:cNvSpPr/>
          <p:nvPr/>
        </p:nvSpPr>
        <p:spPr>
          <a:xfrm>
            <a:off x="870441" y="5858943"/>
            <a:ext cx="1213339" cy="3692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Dash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9620F95-C9E7-4C95-B22D-B543AF76E696}"/>
              </a:ext>
            </a:extLst>
          </p:cNvPr>
          <p:cNvSpPr/>
          <p:nvPr/>
        </p:nvSpPr>
        <p:spPr>
          <a:xfrm>
            <a:off x="7077806" y="3835825"/>
            <a:ext cx="1213339" cy="3692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Monero</a:t>
            </a:r>
          </a:p>
        </p:txBody>
      </p:sp>
    </p:spTree>
    <p:extLst>
      <p:ext uri="{BB962C8B-B14F-4D97-AF65-F5344CB8AC3E}">
        <p14:creationId xmlns:p14="http://schemas.microsoft.com/office/powerpoint/2010/main" val="39946784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15000"/>
    </mc:Choice>
    <mc:Fallback>
      <p:transition advClick="0" advTm="15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Cryptocurrency: </a:t>
            </a:r>
            <a:br>
              <a:rPr lang="en-US"/>
            </a:br>
            <a:r>
              <a:rPr lang="en-US"/>
              <a:t>Market Capitalization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0438" y="5433646"/>
            <a:ext cx="7644912" cy="76493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z="1600"/>
              <a:t> Total cryptocurrency market valued at over $400 billion as of April 2018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z="1600"/>
              <a:t> Market capitalization reached peak at $600 billion in January 2018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endParaRPr lang="en-US" sz="160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327683-8978-6B4B-9130-4A6A841F054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70BDB72-F3F2-40E3-BA3C-50DFFAB7D5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001"/>
          <a:stretch/>
        </p:blipFill>
        <p:spPr>
          <a:xfrm>
            <a:off x="923950" y="1848463"/>
            <a:ext cx="7296100" cy="342740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846305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15000"/>
    </mc:Choice>
    <mc:Fallback>
      <p:transition advClick="0" advTm="15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Cryptocurrency: Market Share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0438" y="5116635"/>
            <a:ext cx="7644912" cy="1149222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z="1600"/>
              <a:t> Bitcoin dominated market with &gt;80% market share until end of 2016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z="1600"/>
              <a:t> As of Q1 2018, Bitcoin enjoys maximum share (~37%)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z="1600"/>
              <a:t> Ethereum 16%, Ripple 8%, Bitcoin Cash 6% market share in Q1 2018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327683-8978-6B4B-9130-4A6A841F054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DA87FF5-49CD-0645-898C-8C30714793D5}"/>
              </a:ext>
            </a:extLst>
          </p:cNvPr>
          <p:cNvGrpSpPr/>
          <p:nvPr/>
        </p:nvGrpSpPr>
        <p:grpSpPr>
          <a:xfrm>
            <a:off x="870438" y="1781182"/>
            <a:ext cx="7422224" cy="3244959"/>
            <a:chOff x="870438" y="1781182"/>
            <a:chExt cx="7644912" cy="3244959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2D29C5F-0410-4D80-A2C6-0821D6B330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3363"/>
            <a:stretch/>
          </p:blipFill>
          <p:spPr>
            <a:xfrm>
              <a:off x="870438" y="1781182"/>
              <a:ext cx="7644912" cy="324495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42BDDBE-EB6D-4DD7-BA72-99774A1150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7627"/>
            <a:stretch/>
          </p:blipFill>
          <p:spPr>
            <a:xfrm>
              <a:off x="7703478" y="1781182"/>
              <a:ext cx="811872" cy="126592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782032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15000"/>
    </mc:Choice>
    <mc:Fallback>
      <p:transition advClick="0" advTm="15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Blockchain: </a:t>
            </a:r>
            <a:br>
              <a:rPr lang="en-US"/>
            </a:br>
            <a:r>
              <a:rPr lang="en-US"/>
              <a:t>A Cryptocurrency Network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327683-8978-6B4B-9130-4A6A841F054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2EB41D5-D79A-4D83-AA9B-A06FBB2D9606}"/>
              </a:ext>
            </a:extLst>
          </p:cNvPr>
          <p:cNvSpPr/>
          <p:nvPr/>
        </p:nvSpPr>
        <p:spPr>
          <a:xfrm>
            <a:off x="3613639" y="2769577"/>
            <a:ext cx="2039815" cy="2004646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Blockchain</a:t>
            </a:r>
          </a:p>
        </p:txBody>
      </p:sp>
      <p:sp>
        <p:nvSpPr>
          <p:cNvPr id="3" name="Cloud Callout 2">
            <a:extLst>
              <a:ext uri="{FF2B5EF4-FFF2-40B4-BE49-F238E27FC236}">
                <a16:creationId xmlns:a16="http://schemas.microsoft.com/office/drawing/2014/main" id="{3F964BBE-C8E7-5E43-A111-34B862029A19}"/>
              </a:ext>
            </a:extLst>
          </p:cNvPr>
          <p:cNvSpPr/>
          <p:nvPr/>
        </p:nvSpPr>
        <p:spPr>
          <a:xfrm>
            <a:off x="5582661" y="1854325"/>
            <a:ext cx="3139308" cy="1784803"/>
          </a:xfrm>
          <a:prstGeom prst="cloudCallout">
            <a:avLst>
              <a:gd name="adj1" fmla="val -45058"/>
              <a:gd name="adj2" fmla="val 62229"/>
            </a:avLst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Introduced by Satoshi Nakamoto in 2009</a:t>
            </a:r>
          </a:p>
        </p:txBody>
      </p:sp>
      <p:sp>
        <p:nvSpPr>
          <p:cNvPr id="11" name="Cloud Callout 2">
            <a:extLst>
              <a:ext uri="{FF2B5EF4-FFF2-40B4-BE49-F238E27FC236}">
                <a16:creationId xmlns:a16="http://schemas.microsoft.com/office/drawing/2014/main" id="{14E0A996-6BAB-47B3-B373-1E368427C5B6}"/>
              </a:ext>
            </a:extLst>
          </p:cNvPr>
          <p:cNvSpPr/>
          <p:nvPr/>
        </p:nvSpPr>
        <p:spPr>
          <a:xfrm>
            <a:off x="84588" y="2014045"/>
            <a:ext cx="3023947" cy="1757855"/>
          </a:xfrm>
          <a:prstGeom prst="cloudCallout">
            <a:avLst>
              <a:gd name="adj1" fmla="val 62414"/>
              <a:gd name="adj2" fmla="val 47771"/>
            </a:avLst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Platform to run Bitcoin and other cryptocurrency networks</a:t>
            </a:r>
          </a:p>
        </p:txBody>
      </p:sp>
      <p:sp>
        <p:nvSpPr>
          <p:cNvPr id="12" name="Cloud Callout 2">
            <a:extLst>
              <a:ext uri="{FF2B5EF4-FFF2-40B4-BE49-F238E27FC236}">
                <a16:creationId xmlns:a16="http://schemas.microsoft.com/office/drawing/2014/main" id="{67FCE931-7828-4F3E-92FD-71AD12D7B3D1}"/>
              </a:ext>
            </a:extLst>
          </p:cNvPr>
          <p:cNvSpPr/>
          <p:nvPr/>
        </p:nvSpPr>
        <p:spPr>
          <a:xfrm>
            <a:off x="5906006" y="4385073"/>
            <a:ext cx="3023947" cy="1757855"/>
          </a:xfrm>
          <a:prstGeom prst="cloudCallout">
            <a:avLst>
              <a:gd name="adj1" fmla="val -60626"/>
              <a:gd name="adj2" fmla="val -51280"/>
            </a:avLst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Trust built on cryptographic proof, no existence of intermediaries</a:t>
            </a:r>
          </a:p>
        </p:txBody>
      </p:sp>
      <p:sp>
        <p:nvSpPr>
          <p:cNvPr id="13" name="Cloud Callout 2">
            <a:extLst>
              <a:ext uri="{FF2B5EF4-FFF2-40B4-BE49-F238E27FC236}">
                <a16:creationId xmlns:a16="http://schemas.microsoft.com/office/drawing/2014/main" id="{71BCDA0B-3D01-4E16-AE1D-8C68FEF121AD}"/>
              </a:ext>
            </a:extLst>
          </p:cNvPr>
          <p:cNvSpPr/>
          <p:nvPr/>
        </p:nvSpPr>
        <p:spPr>
          <a:xfrm>
            <a:off x="337140" y="4434861"/>
            <a:ext cx="3023947" cy="1757855"/>
          </a:xfrm>
          <a:prstGeom prst="cloudCallout">
            <a:avLst>
              <a:gd name="adj1" fmla="val 59506"/>
              <a:gd name="adj2" fmla="val -56765"/>
            </a:avLst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Peer-to-peer distributed ledger system, </a:t>
            </a:r>
          </a:p>
          <a:p>
            <a:pPr algn="ctr"/>
            <a:r>
              <a:rPr lang="en-US"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centralized control</a:t>
            </a:r>
          </a:p>
        </p:txBody>
      </p:sp>
    </p:spTree>
    <p:extLst>
      <p:ext uri="{BB962C8B-B14F-4D97-AF65-F5344CB8AC3E}">
        <p14:creationId xmlns:p14="http://schemas.microsoft.com/office/powerpoint/2010/main" val="11479647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15000"/>
    </mc:Choice>
    <mc:Fallback>
      <p:transition advClick="0" advTm="15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Concept of </a:t>
            </a:r>
            <a:br>
              <a:rPr lang="en-US"/>
            </a:br>
            <a:r>
              <a:rPr lang="en-US"/>
              <a:t>Distributed Ledger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327683-8978-6B4B-9130-4A6A841F054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224A58-6550-42DB-8239-BEC8C00E6B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995854"/>
            <a:ext cx="7886700" cy="40532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8715019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15000"/>
    </mc:Choice>
    <mc:Fallback>
      <p:transition advClick="0" advTm="15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2457232-C760-411D-AC8C-5AA22608DD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2185928"/>
            <a:ext cx="7774117" cy="37859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Blockchain Transaction Cycle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327683-8978-6B4B-9130-4A6A841F054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EDA9103-530A-A144-8287-530F8398E944}"/>
              </a:ext>
            </a:extLst>
          </p:cNvPr>
          <p:cNvGrpSpPr/>
          <p:nvPr/>
        </p:nvGrpSpPr>
        <p:grpSpPr>
          <a:xfrm>
            <a:off x="7589670" y="4937068"/>
            <a:ext cx="765754" cy="1032913"/>
            <a:chOff x="759810" y="2137370"/>
            <a:chExt cx="1209751" cy="1512592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7DF461B8-7F06-BA4A-9542-611FDEC660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88" b="23096"/>
            <a:stretch/>
          </p:blipFill>
          <p:spPr>
            <a:xfrm>
              <a:off x="759810" y="2137370"/>
              <a:ext cx="1209751" cy="1282148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AA3FC17-4578-4E4A-B8B7-03BB868FA6FA}"/>
                </a:ext>
              </a:extLst>
            </p:cNvPr>
            <p:cNvSpPr txBox="1"/>
            <p:nvPr/>
          </p:nvSpPr>
          <p:spPr>
            <a:xfrm>
              <a:off x="1021195" y="3278129"/>
              <a:ext cx="686980" cy="3718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>
                  <a:latin typeface="Arial" panose="020B0604020202020204" pitchFamily="34" charset="0"/>
                  <a:cs typeface="Arial" panose="020B0604020202020204" pitchFamily="34" charset="0"/>
                </a:rPr>
                <a:t>Bob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8F08C8A-008F-6F4B-B063-373F93B83B9E}"/>
              </a:ext>
            </a:extLst>
          </p:cNvPr>
          <p:cNvGrpSpPr/>
          <p:nvPr/>
        </p:nvGrpSpPr>
        <p:grpSpPr>
          <a:xfrm>
            <a:off x="741233" y="2232027"/>
            <a:ext cx="756491" cy="880824"/>
            <a:chOff x="3808140" y="1850147"/>
            <a:chExt cx="1229545" cy="1563822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8DFB1D7-44F3-7849-92EC-2B44CC7054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29159"/>
            <a:stretch/>
          </p:blipFill>
          <p:spPr>
            <a:xfrm>
              <a:off x="3808140" y="1850147"/>
              <a:ext cx="1229545" cy="1242389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97A4D71-8CF1-7541-A794-2CA9CF24339F}"/>
                </a:ext>
              </a:extLst>
            </p:cNvPr>
            <p:cNvSpPr txBox="1"/>
            <p:nvPr/>
          </p:nvSpPr>
          <p:spPr>
            <a:xfrm>
              <a:off x="4027774" y="2963165"/>
              <a:ext cx="790278" cy="4508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>
                  <a:latin typeface="Arial" panose="020B0604020202020204" pitchFamily="34" charset="0"/>
                  <a:cs typeface="Arial" panose="020B0604020202020204" pitchFamily="34" charset="0"/>
                </a:rPr>
                <a:t>Alice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541899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15000"/>
    </mc:Choice>
    <mc:Fallback>
      <p:transition advClick="0" advTm="15000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(4:3)</PresentationFormat>
  <Slides>33</Slides>
  <Notes>1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4" baseType="lpstr">
      <vt:lpstr>Office Theme</vt:lpstr>
      <vt:lpstr>Enhancing Trust in the Cryptocurrency Marketplace:  A Risk Scoring Approach</vt:lpstr>
      <vt:lpstr>Cryptocurrency: An Overview</vt:lpstr>
      <vt:lpstr>Conventional Currency vs Cryptocurrency</vt:lpstr>
      <vt:lpstr>Popular Cryptocurrencies</vt:lpstr>
      <vt:lpstr>Cryptocurrency:  Market Capitalization</vt:lpstr>
      <vt:lpstr>Cryptocurrency: Market Share</vt:lpstr>
      <vt:lpstr>Blockchain:  A Cryptocurrency Network</vt:lpstr>
      <vt:lpstr>The Concept of  Distributed Ledger</vt:lpstr>
      <vt:lpstr>Blockchain Transaction Cycle</vt:lpstr>
      <vt:lpstr>Trust &amp; Security in Blockchain</vt:lpstr>
      <vt:lpstr>Trustworthy but Vulnerable!</vt:lpstr>
      <vt:lpstr>Why Hack/Theft Happens?</vt:lpstr>
      <vt:lpstr>Objective</vt:lpstr>
      <vt:lpstr>Enhancing Trust</vt:lpstr>
      <vt:lpstr>Our Approach</vt:lpstr>
      <vt:lpstr>The Blacklist</vt:lpstr>
      <vt:lpstr>Bitcoin Database</vt:lpstr>
      <vt:lpstr>Database Schema</vt:lpstr>
      <vt:lpstr>Data for Modeling</vt:lpstr>
      <vt:lpstr>Modeling Approaches</vt:lpstr>
      <vt:lpstr>Machine Learning:  Random Forest</vt:lpstr>
      <vt:lpstr>Random Forest Results </vt:lpstr>
      <vt:lpstr>Random Forest:  Feature Importance</vt:lpstr>
      <vt:lpstr>Machine Learning:  K-Nearest Neighbors</vt:lpstr>
      <vt:lpstr>KNN Results </vt:lpstr>
      <vt:lpstr>KNN Visualization</vt:lpstr>
      <vt:lpstr>Machine Learning:  Support-Vector Machine</vt:lpstr>
      <vt:lpstr>SVM Results </vt:lpstr>
      <vt:lpstr>SVM Visualization</vt:lpstr>
      <vt:lpstr>Risk Scoring Method</vt:lpstr>
      <vt:lpstr>Risk Scoring Examples</vt:lpstr>
      <vt:lpstr>Conclusions</vt:lpstr>
      <vt:lpstr>Future Work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Daniel Engels</dc:creator>
  <cp:revision>1</cp:revision>
  <dcterms:modified xsi:type="dcterms:W3CDTF">2018-07-09T00:26:26Z</dcterms:modified>
</cp:coreProperties>
</file>